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339" r:id="rId2"/>
    <p:sldId id="262" r:id="rId3"/>
    <p:sldId id="264" r:id="rId4"/>
    <p:sldId id="265" r:id="rId5"/>
    <p:sldId id="266" r:id="rId6"/>
    <p:sldId id="267" r:id="rId7"/>
    <p:sldId id="268" r:id="rId8"/>
    <p:sldId id="269" r:id="rId9"/>
    <p:sldId id="270" r:id="rId10"/>
    <p:sldId id="271" r:id="rId11"/>
    <p:sldId id="272" r:id="rId12"/>
    <p:sldId id="273" r:id="rId13"/>
    <p:sldId id="274" r:id="rId14"/>
    <p:sldId id="275" r:id="rId15"/>
    <p:sldId id="276" r:id="rId16"/>
    <p:sldId id="277" r:id="rId17"/>
    <p:sldId id="278" r:id="rId18"/>
    <p:sldId id="337" r:id="rId19"/>
    <p:sldId id="286" r:id="rId20"/>
    <p:sldId id="296" r:id="rId21"/>
    <p:sldId id="298" r:id="rId22"/>
    <p:sldId id="299" r:id="rId23"/>
    <p:sldId id="300" r:id="rId24"/>
    <p:sldId id="301" r:id="rId25"/>
    <p:sldId id="302" r:id="rId26"/>
    <p:sldId id="316" r:id="rId27"/>
    <p:sldId id="322" r:id="rId28"/>
    <p:sldId id="323" r:id="rId29"/>
    <p:sldId id="317" r:id="rId30"/>
    <p:sldId id="318" r:id="rId31"/>
    <p:sldId id="338" r:id="rId32"/>
    <p:sldId id="319" r:id="rId33"/>
    <p:sldId id="279" r:id="rId34"/>
    <p:sldId id="280" r:id="rId35"/>
    <p:sldId id="281" r:id="rId36"/>
    <p:sldId id="282" r:id="rId37"/>
    <p:sldId id="283" r:id="rId38"/>
    <p:sldId id="284" r:id="rId39"/>
    <p:sldId id="324" r:id="rId40"/>
    <p:sldId id="325" r:id="rId41"/>
    <p:sldId id="326" r:id="rId42"/>
    <p:sldId id="327" r:id="rId43"/>
    <p:sldId id="328" r:id="rId44"/>
    <p:sldId id="329" r:id="rId45"/>
    <p:sldId id="330" r:id="rId46"/>
    <p:sldId id="331" r:id="rId47"/>
    <p:sldId id="332" r:id="rId48"/>
    <p:sldId id="333" r:id="rId49"/>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54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bg>
      <p:bgRef idx="1003">
        <a:schemeClr val="bg1"/>
      </p:bgRef>
    </p:bg>
    <p:spTree>
      <p:nvGrpSpPr>
        <p:cNvPr id="1" name=""/>
        <p:cNvGrpSpPr/>
        <p:nvPr/>
      </p:nvGrpSpPr>
      <p:grpSpPr>
        <a:xfrm>
          <a:off x="0" y="0"/>
          <a:ext cx="0" cy="0"/>
          <a:chOff x="0" y="0"/>
          <a:chExt cx="0" cy="0"/>
        </a:xfrm>
      </p:grpSpPr>
      <p:sp>
        <p:nvSpPr>
          <p:cNvPr id="12" name="Retângulo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etângulo de cantos arredondados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ítulo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t-BR"/>
              <a:t>Clique para editar o estilo do subtítulo mestre</a:t>
            </a:r>
            <a:endParaRPr kumimoji="0" lang="en-US"/>
          </a:p>
        </p:txBody>
      </p:sp>
      <p:sp>
        <p:nvSpPr>
          <p:cNvPr id="28" name="Espaço Reservado para Data 27"/>
          <p:cNvSpPr>
            <a:spLocks noGrp="1"/>
          </p:cNvSpPr>
          <p:nvPr>
            <p:ph type="dt" sz="half" idx="10"/>
          </p:nvPr>
        </p:nvSpPr>
        <p:spPr/>
        <p:txBody>
          <a:bodyPr/>
          <a:lstStyle/>
          <a:p>
            <a:fld id="{E613CFE7-2525-43D6-8B5A-2EB6CE8AA7F5}" type="datetimeFigureOut">
              <a:rPr lang="pt-BR" smtClean="0"/>
              <a:t>24/08/2019</a:t>
            </a:fld>
            <a:endParaRPr lang="pt-BR"/>
          </a:p>
        </p:txBody>
      </p:sp>
      <p:sp>
        <p:nvSpPr>
          <p:cNvPr id="17" name="Espaço Reservado para Rodapé 16"/>
          <p:cNvSpPr>
            <a:spLocks noGrp="1"/>
          </p:cNvSpPr>
          <p:nvPr>
            <p:ph type="ftr" sz="quarter" idx="11"/>
          </p:nvPr>
        </p:nvSpPr>
        <p:spPr/>
        <p:txBody>
          <a:bodyPr/>
          <a:lstStyle/>
          <a:p>
            <a:endParaRPr lang="pt-BR"/>
          </a:p>
        </p:txBody>
      </p:sp>
      <p:sp>
        <p:nvSpPr>
          <p:cNvPr id="29" name="Espaço Reservado para Número de Slide 28"/>
          <p:cNvSpPr>
            <a:spLocks noGrp="1"/>
          </p:cNvSpPr>
          <p:nvPr>
            <p:ph type="sldNum" sz="quarter" idx="12"/>
          </p:nvPr>
        </p:nvSpPr>
        <p:spPr/>
        <p:txBody>
          <a:bodyPr lIns="0" tIns="0" rIns="0" bIns="0">
            <a:noAutofit/>
          </a:bodyPr>
          <a:lstStyle>
            <a:lvl1pPr>
              <a:defRPr sz="1400">
                <a:solidFill>
                  <a:srgbClr val="FFFFFF"/>
                </a:solidFill>
              </a:defRPr>
            </a:lvl1pPr>
          </a:lstStyle>
          <a:p>
            <a:fld id="{60E222AB-F32A-417A-8968-063C940DF731}" type="slidenum">
              <a:rPr lang="pt-BR" smtClean="0"/>
              <a:t>‹nº›</a:t>
            </a:fld>
            <a:endParaRPr lang="pt-BR"/>
          </a:p>
        </p:txBody>
      </p:sp>
      <p:sp>
        <p:nvSpPr>
          <p:cNvPr id="7" name="Retângulo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ângulo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ângulo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ítulo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pt-BR"/>
              <a:t>Clique para editar o título mestre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BR"/>
              <a:t>Clique para editar o título mestre</a:t>
            </a:r>
            <a:endParaRPr kumimoji="0" lang="en-US"/>
          </a:p>
        </p:txBody>
      </p:sp>
      <p:sp>
        <p:nvSpPr>
          <p:cNvPr id="4" name="Espaço Reservado para Data 3"/>
          <p:cNvSpPr>
            <a:spLocks noGrp="1"/>
          </p:cNvSpPr>
          <p:nvPr>
            <p:ph type="dt" sz="half" idx="10"/>
          </p:nvPr>
        </p:nvSpPr>
        <p:spPr/>
        <p:txBody>
          <a:bodyPr/>
          <a:lstStyle/>
          <a:p>
            <a:fld id="{E613CFE7-2525-43D6-8B5A-2EB6CE8AA7F5}" type="datetimeFigureOut">
              <a:rPr lang="pt-BR" smtClean="0"/>
              <a:t>24/08/2019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60E222AB-F32A-417A-8968-063C940DF731}" type="slidenum">
              <a:rPr lang="pt-BR" smtClean="0"/>
              <a:t>‹nº›</a:t>
            </a:fld>
            <a:endParaRPr lang="pt-BR"/>
          </a:p>
        </p:txBody>
      </p:sp>
      <p:sp>
        <p:nvSpPr>
          <p:cNvPr id="8" name="Espaço Reservado para Conteúdo 7"/>
          <p:cNvSpPr>
            <a:spLocks noGrp="1"/>
          </p:cNvSpPr>
          <p:nvPr>
            <p:ph sz="quarter" idx="1"/>
          </p:nvPr>
        </p:nvSpPr>
        <p:spPr>
          <a:xfrm>
            <a:off x="914400" y="1447800"/>
            <a:ext cx="7772400" cy="4572000"/>
          </a:xfrm>
        </p:spPr>
        <p:txBody>
          <a:bodyPr vert="horz"/>
          <a:lstStyle/>
          <a:p>
            <a:pPr lvl="0" eaLnBrk="1" latinLnBrk="0" hangingPunct="1"/>
            <a:r>
              <a:rPr lang="pt-BR"/>
              <a:t>Clique para editar o texto mestre</a:t>
            </a:r>
          </a:p>
          <a:p>
            <a:pPr lvl="1" eaLnBrk="1" latinLnBrk="0" hangingPunct="1"/>
            <a:r>
              <a:rPr lang="pt-BR"/>
              <a:t>Segundo nível</a:t>
            </a:r>
          </a:p>
          <a:p>
            <a:pPr lvl="2" eaLnBrk="1" latinLnBrk="0" hangingPunct="1"/>
            <a:r>
              <a:rPr lang="pt-BR"/>
              <a:t>Terceiro nível</a:t>
            </a:r>
          </a:p>
          <a:p>
            <a:pPr lvl="3" eaLnBrk="1" latinLnBrk="0" hangingPunct="1"/>
            <a:r>
              <a:rPr lang="pt-BR"/>
              <a:t>Quarto nível</a:t>
            </a:r>
          </a:p>
          <a:p>
            <a:pPr lvl="4" eaLnBrk="1" latinLnBrk="0" hangingPunct="1"/>
            <a:r>
              <a:rPr lang="pt-BR"/>
              <a:t>Quinto nível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bg>
      <p:bgRef idx="1003">
        <a:schemeClr val="bg1"/>
      </p:bgRef>
    </p:bg>
    <p:spTree>
      <p:nvGrpSpPr>
        <p:cNvPr id="1" name=""/>
        <p:cNvGrpSpPr/>
        <p:nvPr/>
      </p:nvGrpSpPr>
      <p:grpSpPr>
        <a:xfrm>
          <a:off x="0" y="0"/>
          <a:ext cx="0" cy="0"/>
          <a:chOff x="0" y="0"/>
          <a:chExt cx="0" cy="0"/>
        </a:xfrm>
      </p:grpSpPr>
      <p:sp>
        <p:nvSpPr>
          <p:cNvPr id="11" name="Retângulo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etângulo de cantos arredondados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ítulo 1"/>
          <p:cNvSpPr>
            <a:spLocks noGrp="1"/>
          </p:cNvSpPr>
          <p:nvPr>
            <p:ph type="title"/>
          </p:nvPr>
        </p:nvSpPr>
        <p:spPr>
          <a:xfrm>
            <a:off x="722313" y="952500"/>
            <a:ext cx="7772400" cy="1362075"/>
          </a:xfrm>
        </p:spPr>
        <p:txBody>
          <a:bodyPr anchor="b" anchorCtr="0"/>
          <a:lstStyle>
            <a:lvl1pPr algn="l">
              <a:buNone/>
              <a:defRPr sz="4000" b="0" cap="none"/>
            </a:lvl1pPr>
          </a:lstStyle>
          <a:p>
            <a:r>
              <a:rPr kumimoji="0" lang="pt-BR"/>
              <a:t>Clique para editar o título mestre</a:t>
            </a:r>
            <a:endParaRPr kumimoji="0" lang="en-US"/>
          </a:p>
        </p:txBody>
      </p:sp>
      <p:sp>
        <p:nvSpPr>
          <p:cNvPr id="3" name="Espaço Reservado para Texto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pt-BR"/>
              <a:t>Clique para editar o texto mestre</a:t>
            </a:r>
          </a:p>
        </p:txBody>
      </p:sp>
      <p:sp>
        <p:nvSpPr>
          <p:cNvPr id="4" name="Espaço Reservado para Data 3"/>
          <p:cNvSpPr>
            <a:spLocks noGrp="1"/>
          </p:cNvSpPr>
          <p:nvPr>
            <p:ph type="dt" sz="half" idx="10"/>
          </p:nvPr>
        </p:nvSpPr>
        <p:spPr/>
        <p:txBody>
          <a:bodyPr/>
          <a:lstStyle/>
          <a:p>
            <a:fld id="{E613CFE7-2525-43D6-8B5A-2EB6CE8AA7F5}" type="datetimeFigureOut">
              <a:rPr lang="pt-BR" smtClean="0"/>
              <a:t>24/08/2019</a:t>
            </a:fld>
            <a:endParaRPr lang="pt-BR"/>
          </a:p>
        </p:txBody>
      </p:sp>
      <p:sp>
        <p:nvSpPr>
          <p:cNvPr id="5" name="Espaço Reservado para Rodapé 4"/>
          <p:cNvSpPr>
            <a:spLocks noGrp="1"/>
          </p:cNvSpPr>
          <p:nvPr>
            <p:ph type="ftr" sz="quarter" idx="11"/>
          </p:nvPr>
        </p:nvSpPr>
        <p:spPr>
          <a:xfrm>
            <a:off x="800100" y="6172200"/>
            <a:ext cx="4000500" cy="457200"/>
          </a:xfrm>
        </p:spPr>
        <p:txBody>
          <a:bodyPr/>
          <a:lstStyle/>
          <a:p>
            <a:endParaRPr lang="pt-BR"/>
          </a:p>
        </p:txBody>
      </p:sp>
      <p:sp>
        <p:nvSpPr>
          <p:cNvPr id="7" name="Retângulo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tângulo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tângulo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Espaço Reservado para Número de Slide 5"/>
          <p:cNvSpPr>
            <a:spLocks noGrp="1"/>
          </p:cNvSpPr>
          <p:nvPr>
            <p:ph type="sldNum" sz="quarter" idx="12"/>
          </p:nvPr>
        </p:nvSpPr>
        <p:spPr>
          <a:xfrm>
            <a:off x="146304" y="6208776"/>
            <a:ext cx="457200" cy="457200"/>
          </a:xfrm>
        </p:spPr>
        <p:txBody>
          <a:bodyPr/>
          <a:lstStyle/>
          <a:p>
            <a:fld id="{60E222AB-F32A-417A-8968-063C940DF731}" type="slidenum">
              <a:rPr lang="pt-BR" smtClean="0"/>
              <a:t>‹nº›</a:t>
            </a:fld>
            <a:endParaRPr lang="pt-B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BR"/>
              <a:t>Clique para editar o título mestre</a:t>
            </a:r>
            <a:endParaRPr kumimoji="0" lang="en-US"/>
          </a:p>
        </p:txBody>
      </p:sp>
      <p:sp>
        <p:nvSpPr>
          <p:cNvPr id="5" name="Espaço Reservado para Data 4"/>
          <p:cNvSpPr>
            <a:spLocks noGrp="1"/>
          </p:cNvSpPr>
          <p:nvPr>
            <p:ph type="dt" sz="half" idx="10"/>
          </p:nvPr>
        </p:nvSpPr>
        <p:spPr/>
        <p:txBody>
          <a:bodyPr/>
          <a:lstStyle/>
          <a:p>
            <a:fld id="{E613CFE7-2525-43D6-8B5A-2EB6CE8AA7F5}" type="datetimeFigureOut">
              <a:rPr lang="pt-BR" smtClean="0"/>
              <a:t>24/08/2019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60E222AB-F32A-417A-8968-063C940DF731}" type="slidenum">
              <a:rPr lang="pt-BR" smtClean="0"/>
              <a:t>‹nº›</a:t>
            </a:fld>
            <a:endParaRPr lang="pt-BR"/>
          </a:p>
        </p:txBody>
      </p:sp>
      <p:sp>
        <p:nvSpPr>
          <p:cNvPr id="9" name="Espaço Reservado para Conteúdo 8"/>
          <p:cNvSpPr>
            <a:spLocks noGrp="1"/>
          </p:cNvSpPr>
          <p:nvPr>
            <p:ph sz="quarter" idx="1"/>
          </p:nvPr>
        </p:nvSpPr>
        <p:spPr>
          <a:xfrm>
            <a:off x="914400" y="1447800"/>
            <a:ext cx="3749040" cy="4572000"/>
          </a:xfrm>
        </p:spPr>
        <p:txBody>
          <a:bodyPr vert="horz"/>
          <a:lstStyle/>
          <a:p>
            <a:pPr lvl="0" eaLnBrk="1" latinLnBrk="0" hangingPunct="1"/>
            <a:r>
              <a:rPr lang="pt-BR"/>
              <a:t>Clique para editar o texto mestre</a:t>
            </a:r>
          </a:p>
          <a:p>
            <a:pPr lvl="1" eaLnBrk="1" latinLnBrk="0" hangingPunct="1"/>
            <a:r>
              <a:rPr lang="pt-BR"/>
              <a:t>Segundo nível</a:t>
            </a:r>
          </a:p>
          <a:p>
            <a:pPr lvl="2" eaLnBrk="1" latinLnBrk="0" hangingPunct="1"/>
            <a:r>
              <a:rPr lang="pt-BR"/>
              <a:t>Terceiro nível</a:t>
            </a:r>
          </a:p>
          <a:p>
            <a:pPr lvl="3" eaLnBrk="1" latinLnBrk="0" hangingPunct="1"/>
            <a:r>
              <a:rPr lang="pt-BR"/>
              <a:t>Quarto nível</a:t>
            </a:r>
          </a:p>
          <a:p>
            <a:pPr lvl="4" eaLnBrk="1" latinLnBrk="0" hangingPunct="1"/>
            <a:r>
              <a:rPr lang="pt-BR"/>
              <a:t>Quinto nível</a:t>
            </a:r>
            <a:endParaRPr kumimoji="0" lang="en-US"/>
          </a:p>
        </p:txBody>
      </p:sp>
      <p:sp>
        <p:nvSpPr>
          <p:cNvPr id="11" name="Espaço Reservado para Conteúdo 10"/>
          <p:cNvSpPr>
            <a:spLocks noGrp="1"/>
          </p:cNvSpPr>
          <p:nvPr>
            <p:ph sz="quarter" idx="2"/>
          </p:nvPr>
        </p:nvSpPr>
        <p:spPr>
          <a:xfrm>
            <a:off x="4933950" y="1447800"/>
            <a:ext cx="3749040" cy="4572000"/>
          </a:xfrm>
        </p:spPr>
        <p:txBody>
          <a:bodyPr vert="horz"/>
          <a:lstStyle/>
          <a:p>
            <a:pPr lvl="0" eaLnBrk="1" latinLnBrk="0" hangingPunct="1"/>
            <a:r>
              <a:rPr lang="pt-BR"/>
              <a:t>Clique para editar o texto mestre</a:t>
            </a:r>
          </a:p>
          <a:p>
            <a:pPr lvl="1" eaLnBrk="1" latinLnBrk="0" hangingPunct="1"/>
            <a:r>
              <a:rPr lang="pt-BR"/>
              <a:t>Segundo nível</a:t>
            </a:r>
          </a:p>
          <a:p>
            <a:pPr lvl="2" eaLnBrk="1" latinLnBrk="0" hangingPunct="1"/>
            <a:r>
              <a:rPr lang="pt-BR"/>
              <a:t>Terceiro nível</a:t>
            </a:r>
          </a:p>
          <a:p>
            <a:pPr lvl="3" eaLnBrk="1" latinLnBrk="0" hangingPunct="1"/>
            <a:r>
              <a:rPr lang="pt-BR"/>
              <a:t>Quarto nível</a:t>
            </a:r>
          </a:p>
          <a:p>
            <a:pPr lvl="4" eaLnBrk="1" latinLnBrk="0" hangingPunct="1"/>
            <a:r>
              <a:rPr lang="pt-BR"/>
              <a:t>Quinto nível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914400" y="273050"/>
            <a:ext cx="7772400" cy="1143000"/>
          </a:xfrm>
        </p:spPr>
        <p:txBody>
          <a:bodyPr anchor="b" anchorCtr="0"/>
          <a:lstStyle>
            <a:lvl1pPr>
              <a:defRPr/>
            </a:lvl1pPr>
          </a:lstStyle>
          <a:p>
            <a:r>
              <a:rPr kumimoji="0" lang="pt-BR"/>
              <a:t>Clique para editar o título mestre</a:t>
            </a:r>
            <a:endParaRPr kumimoji="0" lang="en-US"/>
          </a:p>
        </p:txBody>
      </p:sp>
      <p:sp>
        <p:nvSpPr>
          <p:cNvPr id="3" name="Espaço Reservado para Texto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pt-BR"/>
              <a:t>Clique para editar o texto mestre</a:t>
            </a:r>
          </a:p>
        </p:txBody>
      </p:sp>
      <p:sp>
        <p:nvSpPr>
          <p:cNvPr id="4" name="Espaço Reservado para Texto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pt-BR"/>
              <a:t>Clique para editar o texto mestre</a:t>
            </a:r>
          </a:p>
        </p:txBody>
      </p:sp>
      <p:sp>
        <p:nvSpPr>
          <p:cNvPr id="7" name="Espaço Reservado para Data 6"/>
          <p:cNvSpPr>
            <a:spLocks noGrp="1"/>
          </p:cNvSpPr>
          <p:nvPr>
            <p:ph type="dt" sz="half" idx="10"/>
          </p:nvPr>
        </p:nvSpPr>
        <p:spPr/>
        <p:txBody>
          <a:bodyPr/>
          <a:lstStyle/>
          <a:p>
            <a:fld id="{E613CFE7-2525-43D6-8B5A-2EB6CE8AA7F5}" type="datetimeFigureOut">
              <a:rPr lang="pt-BR" smtClean="0"/>
              <a:t>24/08/2019</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60E222AB-F32A-417A-8968-063C940DF731}" type="slidenum">
              <a:rPr lang="pt-BR" smtClean="0"/>
              <a:t>‹nº›</a:t>
            </a:fld>
            <a:endParaRPr lang="pt-BR"/>
          </a:p>
        </p:txBody>
      </p:sp>
      <p:sp>
        <p:nvSpPr>
          <p:cNvPr id="11" name="Espaço Reservado para Conteúdo 10"/>
          <p:cNvSpPr>
            <a:spLocks noGrp="1"/>
          </p:cNvSpPr>
          <p:nvPr>
            <p:ph sz="half" idx="2"/>
          </p:nvPr>
        </p:nvSpPr>
        <p:spPr>
          <a:xfrm>
            <a:off x="914400" y="2247900"/>
            <a:ext cx="3733800" cy="3886200"/>
          </a:xfrm>
        </p:spPr>
        <p:txBody>
          <a:bodyPr vert="horz"/>
          <a:lstStyle/>
          <a:p>
            <a:pPr lvl="0" eaLnBrk="1" latinLnBrk="0" hangingPunct="1"/>
            <a:r>
              <a:rPr lang="pt-BR"/>
              <a:t>Clique para editar o texto mestre</a:t>
            </a:r>
          </a:p>
          <a:p>
            <a:pPr lvl="1" eaLnBrk="1" latinLnBrk="0" hangingPunct="1"/>
            <a:r>
              <a:rPr lang="pt-BR"/>
              <a:t>Segundo nível</a:t>
            </a:r>
          </a:p>
          <a:p>
            <a:pPr lvl="2" eaLnBrk="1" latinLnBrk="0" hangingPunct="1"/>
            <a:r>
              <a:rPr lang="pt-BR"/>
              <a:t>Terceiro nível</a:t>
            </a:r>
          </a:p>
          <a:p>
            <a:pPr lvl="3" eaLnBrk="1" latinLnBrk="0" hangingPunct="1"/>
            <a:r>
              <a:rPr lang="pt-BR"/>
              <a:t>Quarto nível</a:t>
            </a:r>
          </a:p>
          <a:p>
            <a:pPr lvl="4" eaLnBrk="1" latinLnBrk="0" hangingPunct="1"/>
            <a:r>
              <a:rPr lang="pt-BR"/>
              <a:t>Quinto nível</a:t>
            </a:r>
            <a:endParaRPr kumimoji="0" lang="en-US"/>
          </a:p>
        </p:txBody>
      </p:sp>
      <p:sp>
        <p:nvSpPr>
          <p:cNvPr id="13" name="Espaço Reservado para Conteúdo 12"/>
          <p:cNvSpPr>
            <a:spLocks noGrp="1"/>
          </p:cNvSpPr>
          <p:nvPr>
            <p:ph sz="half" idx="4"/>
          </p:nvPr>
        </p:nvSpPr>
        <p:spPr>
          <a:xfrm>
            <a:off x="4953000" y="2247900"/>
            <a:ext cx="3733800" cy="3886200"/>
          </a:xfrm>
        </p:spPr>
        <p:txBody>
          <a:bodyPr vert="horz"/>
          <a:lstStyle/>
          <a:p>
            <a:pPr lvl="0" eaLnBrk="1" latinLnBrk="0" hangingPunct="1"/>
            <a:r>
              <a:rPr lang="pt-BR"/>
              <a:t>Clique para editar o texto mestre</a:t>
            </a:r>
          </a:p>
          <a:p>
            <a:pPr lvl="1" eaLnBrk="1" latinLnBrk="0" hangingPunct="1"/>
            <a:r>
              <a:rPr lang="pt-BR"/>
              <a:t>Segundo nível</a:t>
            </a:r>
          </a:p>
          <a:p>
            <a:pPr lvl="2" eaLnBrk="1" latinLnBrk="0" hangingPunct="1"/>
            <a:r>
              <a:rPr lang="pt-BR"/>
              <a:t>Terceiro nível</a:t>
            </a:r>
          </a:p>
          <a:p>
            <a:pPr lvl="3" eaLnBrk="1" latinLnBrk="0" hangingPunct="1"/>
            <a:r>
              <a:rPr lang="pt-BR"/>
              <a:t>Quarto nível</a:t>
            </a:r>
          </a:p>
          <a:p>
            <a:pPr lvl="4" eaLnBrk="1" latinLnBrk="0" hangingPunct="1"/>
            <a:r>
              <a:rPr lang="pt-BR"/>
              <a:t>Quinto nível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BR"/>
              <a:t>Clique para editar o título mestre</a:t>
            </a:r>
            <a:endParaRPr kumimoji="0" lang="en-US"/>
          </a:p>
        </p:txBody>
      </p:sp>
      <p:sp>
        <p:nvSpPr>
          <p:cNvPr id="3" name="Espaço Reservado para Data 2"/>
          <p:cNvSpPr>
            <a:spLocks noGrp="1"/>
          </p:cNvSpPr>
          <p:nvPr>
            <p:ph type="dt" sz="half" idx="10"/>
          </p:nvPr>
        </p:nvSpPr>
        <p:spPr/>
        <p:txBody>
          <a:bodyPr/>
          <a:lstStyle/>
          <a:p>
            <a:fld id="{E613CFE7-2525-43D6-8B5A-2EB6CE8AA7F5}" type="datetimeFigureOut">
              <a:rPr lang="pt-BR" smtClean="0"/>
              <a:t>24/08/2019</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60E222AB-F32A-417A-8968-063C940DF731}" type="slidenum">
              <a:rPr lang="pt-BR" smtClean="0"/>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E613CFE7-2525-43D6-8B5A-2EB6CE8AA7F5}" type="datetimeFigureOut">
              <a:rPr lang="pt-BR" smtClean="0"/>
              <a:t>24/08/2019</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60E222AB-F32A-417A-8968-063C940DF731}" type="slidenum">
              <a:rPr lang="pt-BR" smtClean="0"/>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8" name="Retângulo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etângulo de cantos arredondados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ítulo 1"/>
          <p:cNvSpPr>
            <a:spLocks noGrp="1"/>
          </p:cNvSpPr>
          <p:nvPr>
            <p:ph type="title"/>
          </p:nvPr>
        </p:nvSpPr>
        <p:spPr>
          <a:xfrm>
            <a:off x="914400" y="273050"/>
            <a:ext cx="7772400" cy="1143000"/>
          </a:xfrm>
        </p:spPr>
        <p:txBody>
          <a:bodyPr anchor="b" anchorCtr="0"/>
          <a:lstStyle>
            <a:lvl1pPr algn="l">
              <a:buNone/>
              <a:defRPr sz="4000" b="0"/>
            </a:lvl1pPr>
          </a:lstStyle>
          <a:p>
            <a:r>
              <a:rPr kumimoji="0" lang="pt-BR"/>
              <a:t>Clique para editar o título mestre</a:t>
            </a:r>
            <a:endParaRPr kumimoji="0" lang="en-US"/>
          </a:p>
        </p:txBody>
      </p:sp>
      <p:sp>
        <p:nvSpPr>
          <p:cNvPr id="3" name="Espaço Reservado para Texto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pt-BR"/>
              <a:t>Clique para editar o texto mestre</a:t>
            </a:r>
          </a:p>
        </p:txBody>
      </p:sp>
      <p:sp>
        <p:nvSpPr>
          <p:cNvPr id="5" name="Espaço Reservado para Data 4"/>
          <p:cNvSpPr>
            <a:spLocks noGrp="1"/>
          </p:cNvSpPr>
          <p:nvPr>
            <p:ph type="dt" sz="half" idx="10"/>
          </p:nvPr>
        </p:nvSpPr>
        <p:spPr/>
        <p:txBody>
          <a:bodyPr/>
          <a:lstStyle/>
          <a:p>
            <a:fld id="{E613CFE7-2525-43D6-8B5A-2EB6CE8AA7F5}" type="datetimeFigureOut">
              <a:rPr lang="pt-BR" smtClean="0"/>
              <a:t>24/08/2019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60E222AB-F32A-417A-8968-063C940DF731}" type="slidenum">
              <a:rPr lang="pt-BR" smtClean="0"/>
              <a:t>‹nº›</a:t>
            </a:fld>
            <a:endParaRPr lang="pt-BR"/>
          </a:p>
        </p:txBody>
      </p:sp>
      <p:sp>
        <p:nvSpPr>
          <p:cNvPr id="11" name="Espaço Reservado para Conteúdo 10"/>
          <p:cNvSpPr>
            <a:spLocks noGrp="1"/>
          </p:cNvSpPr>
          <p:nvPr>
            <p:ph sz="quarter" idx="1"/>
          </p:nvPr>
        </p:nvSpPr>
        <p:spPr>
          <a:xfrm>
            <a:off x="2971800" y="1600200"/>
            <a:ext cx="5715000" cy="4495800"/>
          </a:xfrm>
        </p:spPr>
        <p:txBody>
          <a:bodyPr vert="horz"/>
          <a:lstStyle/>
          <a:p>
            <a:pPr lvl="0" eaLnBrk="1" latinLnBrk="0" hangingPunct="1"/>
            <a:r>
              <a:rPr lang="pt-BR"/>
              <a:t>Clique para editar o texto mestre</a:t>
            </a:r>
          </a:p>
          <a:p>
            <a:pPr lvl="1" eaLnBrk="1" latinLnBrk="0" hangingPunct="1"/>
            <a:r>
              <a:rPr lang="pt-BR"/>
              <a:t>Segundo nível</a:t>
            </a:r>
          </a:p>
          <a:p>
            <a:pPr lvl="2" eaLnBrk="1" latinLnBrk="0" hangingPunct="1"/>
            <a:r>
              <a:rPr lang="pt-BR"/>
              <a:t>Terceiro nível</a:t>
            </a:r>
          </a:p>
          <a:p>
            <a:pPr lvl="3" eaLnBrk="1" latinLnBrk="0" hangingPunct="1"/>
            <a:r>
              <a:rPr lang="pt-BR"/>
              <a:t>Quarto nível</a:t>
            </a:r>
          </a:p>
          <a:p>
            <a:pPr lvl="4" eaLnBrk="1" latinLnBrk="0" hangingPunct="1"/>
            <a:r>
              <a:rPr lang="pt-BR"/>
              <a:t>Quinto nível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pt-BR"/>
              <a:t>Clique para editar o título mestre</a:t>
            </a:r>
            <a:endParaRPr kumimoji="0" lang="en-US"/>
          </a:p>
        </p:txBody>
      </p:sp>
      <p:sp>
        <p:nvSpPr>
          <p:cNvPr id="4" name="Espaço Reservado para Texto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pt-BR"/>
              <a:t>Clique para editar o texto mestre</a:t>
            </a:r>
          </a:p>
        </p:txBody>
      </p:sp>
      <p:sp>
        <p:nvSpPr>
          <p:cNvPr id="5" name="Espaço Reservado para Data 4"/>
          <p:cNvSpPr>
            <a:spLocks noGrp="1"/>
          </p:cNvSpPr>
          <p:nvPr>
            <p:ph type="dt" sz="half" idx="10"/>
          </p:nvPr>
        </p:nvSpPr>
        <p:spPr/>
        <p:txBody>
          <a:bodyPr/>
          <a:lstStyle/>
          <a:p>
            <a:fld id="{E613CFE7-2525-43D6-8B5A-2EB6CE8AA7F5}" type="datetimeFigureOut">
              <a:rPr lang="pt-BR" smtClean="0"/>
              <a:t>24/08/2019</a:t>
            </a:fld>
            <a:endParaRPr lang="pt-BR"/>
          </a:p>
        </p:txBody>
      </p:sp>
      <p:sp>
        <p:nvSpPr>
          <p:cNvPr id="6" name="Espaço Reservado para Rodapé 5"/>
          <p:cNvSpPr>
            <a:spLocks noGrp="1"/>
          </p:cNvSpPr>
          <p:nvPr>
            <p:ph type="ftr" sz="quarter" idx="11"/>
          </p:nvPr>
        </p:nvSpPr>
        <p:spPr>
          <a:xfrm>
            <a:off x="914400" y="6172200"/>
            <a:ext cx="3886200" cy="457200"/>
          </a:xfrm>
        </p:spPr>
        <p:txBody>
          <a:bodyPr/>
          <a:lstStyle/>
          <a:p>
            <a:endParaRPr lang="pt-BR"/>
          </a:p>
        </p:txBody>
      </p:sp>
      <p:sp>
        <p:nvSpPr>
          <p:cNvPr id="7" name="Espaço Reservado para Número de Slide 6"/>
          <p:cNvSpPr>
            <a:spLocks noGrp="1"/>
          </p:cNvSpPr>
          <p:nvPr>
            <p:ph type="sldNum" sz="quarter" idx="12"/>
          </p:nvPr>
        </p:nvSpPr>
        <p:spPr>
          <a:xfrm>
            <a:off x="146304" y="6208776"/>
            <a:ext cx="457200" cy="457200"/>
          </a:xfrm>
        </p:spPr>
        <p:txBody>
          <a:bodyPr/>
          <a:lstStyle/>
          <a:p>
            <a:fld id="{60E222AB-F32A-417A-8968-063C940DF731}" type="slidenum">
              <a:rPr lang="pt-BR" smtClean="0"/>
              <a:t>‹nº›</a:t>
            </a:fld>
            <a:endParaRPr lang="pt-BR"/>
          </a:p>
        </p:txBody>
      </p:sp>
      <p:sp>
        <p:nvSpPr>
          <p:cNvPr id="11" name="Retângulo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ângulo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tângulo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Espaço Reservado para Imagem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pt-BR"/>
              <a:t>Clique no ícone para adicionar uma imagem</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BR"/>
              <a:t>Clique para editar o título mestre</a:t>
            </a:r>
            <a:endParaRPr kumimoji="0" lang="en-US"/>
          </a:p>
        </p:txBody>
      </p:sp>
      <p:sp>
        <p:nvSpPr>
          <p:cNvPr id="3" name="Espaço Reservado para Texto Vertical 2"/>
          <p:cNvSpPr>
            <a:spLocks noGrp="1"/>
          </p:cNvSpPr>
          <p:nvPr>
            <p:ph type="body" orient="vert" idx="1"/>
          </p:nvPr>
        </p:nvSpPr>
        <p:spPr/>
        <p:txBody>
          <a:bodyPr vert="eaVert"/>
          <a:lstStyle/>
          <a:p>
            <a:pPr lvl="0" eaLnBrk="1" latinLnBrk="0" hangingPunct="1"/>
            <a:r>
              <a:rPr lang="pt-BR"/>
              <a:t>Clique para editar o texto mestre</a:t>
            </a:r>
          </a:p>
          <a:p>
            <a:pPr lvl="1" eaLnBrk="1" latinLnBrk="0" hangingPunct="1"/>
            <a:r>
              <a:rPr lang="pt-BR"/>
              <a:t>Segundo nível</a:t>
            </a:r>
          </a:p>
          <a:p>
            <a:pPr lvl="2" eaLnBrk="1" latinLnBrk="0" hangingPunct="1"/>
            <a:r>
              <a:rPr lang="pt-BR"/>
              <a:t>Terceiro nível</a:t>
            </a:r>
          </a:p>
          <a:p>
            <a:pPr lvl="3" eaLnBrk="1" latinLnBrk="0" hangingPunct="1"/>
            <a:r>
              <a:rPr lang="pt-BR"/>
              <a:t>Quarto nível</a:t>
            </a:r>
          </a:p>
          <a:p>
            <a:pPr lvl="4" eaLnBrk="1" latinLnBrk="0" hangingPunct="1"/>
            <a:r>
              <a:rPr lang="pt-BR"/>
              <a:t>Quinto nível</a:t>
            </a:r>
            <a:endParaRPr kumimoji="0" lang="en-US"/>
          </a:p>
        </p:txBody>
      </p:sp>
      <p:sp>
        <p:nvSpPr>
          <p:cNvPr id="4" name="Espaço Reservado para Data 3"/>
          <p:cNvSpPr>
            <a:spLocks noGrp="1"/>
          </p:cNvSpPr>
          <p:nvPr>
            <p:ph type="dt" sz="half" idx="10"/>
          </p:nvPr>
        </p:nvSpPr>
        <p:spPr/>
        <p:txBody>
          <a:bodyPr/>
          <a:lstStyle/>
          <a:p>
            <a:fld id="{E613CFE7-2525-43D6-8B5A-2EB6CE8AA7F5}" type="datetimeFigureOut">
              <a:rPr lang="pt-BR" smtClean="0"/>
              <a:t>24/08/2019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60E222AB-F32A-417A-8968-063C940DF731}" type="slidenum">
              <a:rPr lang="pt-BR" smtClean="0"/>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41"/>
            <a:ext cx="2011680" cy="5851525"/>
          </a:xfrm>
        </p:spPr>
        <p:txBody>
          <a:bodyPr vert="eaVert"/>
          <a:lstStyle/>
          <a:p>
            <a:r>
              <a:rPr kumimoji="0" lang="pt-BR"/>
              <a:t>Clique para editar o título mestre</a:t>
            </a:r>
            <a:endParaRPr kumimoji="0" lang="en-US"/>
          </a:p>
        </p:txBody>
      </p:sp>
      <p:sp>
        <p:nvSpPr>
          <p:cNvPr id="3" name="Espaço Reservado para Texto Vertical 2"/>
          <p:cNvSpPr>
            <a:spLocks noGrp="1"/>
          </p:cNvSpPr>
          <p:nvPr>
            <p:ph type="body" orient="vert" idx="1"/>
          </p:nvPr>
        </p:nvSpPr>
        <p:spPr>
          <a:xfrm>
            <a:off x="914400" y="274640"/>
            <a:ext cx="5562600" cy="5851525"/>
          </a:xfrm>
        </p:spPr>
        <p:txBody>
          <a:bodyPr vert="eaVert"/>
          <a:lstStyle/>
          <a:p>
            <a:pPr lvl="0" eaLnBrk="1" latinLnBrk="0" hangingPunct="1"/>
            <a:r>
              <a:rPr lang="pt-BR"/>
              <a:t>Clique para editar o texto mestre</a:t>
            </a:r>
          </a:p>
          <a:p>
            <a:pPr lvl="1" eaLnBrk="1" latinLnBrk="0" hangingPunct="1"/>
            <a:r>
              <a:rPr lang="pt-BR"/>
              <a:t>Segundo nível</a:t>
            </a:r>
          </a:p>
          <a:p>
            <a:pPr lvl="2" eaLnBrk="1" latinLnBrk="0" hangingPunct="1"/>
            <a:r>
              <a:rPr lang="pt-BR"/>
              <a:t>Terceiro nível</a:t>
            </a:r>
          </a:p>
          <a:p>
            <a:pPr lvl="3" eaLnBrk="1" latinLnBrk="0" hangingPunct="1"/>
            <a:r>
              <a:rPr lang="pt-BR"/>
              <a:t>Quarto nível</a:t>
            </a:r>
          </a:p>
          <a:p>
            <a:pPr lvl="4" eaLnBrk="1" latinLnBrk="0" hangingPunct="1"/>
            <a:r>
              <a:rPr lang="pt-BR"/>
              <a:t>Quinto nível</a:t>
            </a:r>
            <a:endParaRPr kumimoji="0" lang="en-US"/>
          </a:p>
        </p:txBody>
      </p:sp>
      <p:sp>
        <p:nvSpPr>
          <p:cNvPr id="4" name="Espaço Reservado para Data 3"/>
          <p:cNvSpPr>
            <a:spLocks noGrp="1"/>
          </p:cNvSpPr>
          <p:nvPr>
            <p:ph type="dt" sz="half" idx="10"/>
          </p:nvPr>
        </p:nvSpPr>
        <p:spPr/>
        <p:txBody>
          <a:bodyPr/>
          <a:lstStyle/>
          <a:p>
            <a:fld id="{E613CFE7-2525-43D6-8B5A-2EB6CE8AA7F5}" type="datetimeFigureOut">
              <a:rPr lang="pt-BR" smtClean="0"/>
              <a:t>24/08/2019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60E222AB-F32A-417A-8968-063C940DF731}" type="slidenum">
              <a:rPr lang="pt-BR" smtClean="0"/>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ângulo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etângulo de cantos arredondados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Espaço Reservado para Título 21"/>
          <p:cNvSpPr>
            <a:spLocks noGrp="1"/>
          </p:cNvSpPr>
          <p:nvPr>
            <p:ph type="title"/>
          </p:nvPr>
        </p:nvSpPr>
        <p:spPr>
          <a:xfrm>
            <a:off x="914400" y="274638"/>
            <a:ext cx="7772400" cy="1143000"/>
          </a:xfrm>
          <a:prstGeom prst="rect">
            <a:avLst/>
          </a:prstGeom>
        </p:spPr>
        <p:txBody>
          <a:bodyPr bIns="91440" anchor="b" anchorCtr="0">
            <a:normAutofit/>
          </a:bodyPr>
          <a:lstStyle/>
          <a:p>
            <a:r>
              <a:rPr kumimoji="0" lang="pt-BR"/>
              <a:t>Clique para editar o título mestre</a:t>
            </a:r>
            <a:endParaRPr kumimoji="0" lang="en-US"/>
          </a:p>
        </p:txBody>
      </p:sp>
      <p:sp>
        <p:nvSpPr>
          <p:cNvPr id="13" name="Espaço Reservado para Texto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pt-BR"/>
              <a:t>Clique para editar o texto mestre</a:t>
            </a:r>
          </a:p>
          <a:p>
            <a:pPr lvl="1" eaLnBrk="1" latinLnBrk="0" hangingPunct="1"/>
            <a:r>
              <a:rPr kumimoji="0" lang="pt-BR"/>
              <a:t>Segundo nível</a:t>
            </a:r>
          </a:p>
          <a:p>
            <a:pPr lvl="2" eaLnBrk="1" latinLnBrk="0" hangingPunct="1"/>
            <a:r>
              <a:rPr kumimoji="0" lang="pt-BR"/>
              <a:t>Terceiro nível</a:t>
            </a:r>
          </a:p>
          <a:p>
            <a:pPr lvl="3" eaLnBrk="1" latinLnBrk="0" hangingPunct="1"/>
            <a:r>
              <a:rPr kumimoji="0" lang="pt-BR"/>
              <a:t>Quarto nível</a:t>
            </a:r>
          </a:p>
          <a:p>
            <a:pPr lvl="4" eaLnBrk="1" latinLnBrk="0" hangingPunct="1"/>
            <a:r>
              <a:rPr kumimoji="0" lang="pt-BR"/>
              <a:t>Quinto nível</a:t>
            </a:r>
            <a:endParaRPr kumimoji="0" lang="en-US"/>
          </a:p>
        </p:txBody>
      </p:sp>
      <p:sp>
        <p:nvSpPr>
          <p:cNvPr id="14" name="Espaço Reservado para Data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E613CFE7-2525-43D6-8B5A-2EB6CE8AA7F5}" type="datetimeFigureOut">
              <a:rPr lang="pt-BR" smtClean="0"/>
              <a:t>24/08/2019</a:t>
            </a:fld>
            <a:endParaRPr lang="pt-BR"/>
          </a:p>
        </p:txBody>
      </p:sp>
      <p:sp>
        <p:nvSpPr>
          <p:cNvPr id="3" name="Espaço Reservado para Rodapé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pt-BR"/>
          </a:p>
        </p:txBody>
      </p:sp>
      <p:sp>
        <p:nvSpPr>
          <p:cNvPr id="23" name="Espaço Reservado para Número de Slide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60E222AB-F32A-417A-8968-063C940DF731}" type="slidenum">
              <a:rPr lang="pt-BR" smtClean="0"/>
              <a:t>‹nº›</a:t>
            </a:fld>
            <a:endParaRPr lang="pt-B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4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5.png"/><Relationship Id="rId7" Type="http://schemas.openxmlformats.org/officeDocument/2006/relationships/image" Target="../media/image28.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40.jpg"/><Relationship Id="rId4" Type="http://schemas.openxmlformats.org/officeDocument/2006/relationships/image" Target="../media/image24.png"/><Relationship Id="rId9" Type="http://schemas.openxmlformats.org/officeDocument/2006/relationships/image" Target="../media/image39.png"/></Relationships>
</file>

<file path=ppt/slides/_rels/slide43.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7.png"/><Relationship Id="rId3" Type="http://schemas.openxmlformats.org/officeDocument/2006/relationships/image" Target="../media/image24.png"/><Relationship Id="rId7" Type="http://schemas.openxmlformats.org/officeDocument/2006/relationships/image" Target="../media/image42.png"/><Relationship Id="rId12" Type="http://schemas.openxmlformats.org/officeDocument/2006/relationships/image" Target="../media/image46.pn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28.png"/><Relationship Id="rId11" Type="http://schemas.openxmlformats.org/officeDocument/2006/relationships/image" Target="../media/image45.png"/><Relationship Id="rId5" Type="http://schemas.openxmlformats.org/officeDocument/2006/relationships/image" Target="../media/image41.png"/><Relationship Id="rId15" Type="http://schemas.openxmlformats.org/officeDocument/2006/relationships/image" Target="../media/image33.png"/><Relationship Id="rId10" Type="http://schemas.openxmlformats.org/officeDocument/2006/relationships/image" Target="../media/image44.png"/><Relationship Id="rId4" Type="http://schemas.openxmlformats.org/officeDocument/2006/relationships/image" Target="../media/image36.png"/><Relationship Id="rId9" Type="http://schemas.openxmlformats.org/officeDocument/2006/relationships/image" Target="../media/image40.jpg"/><Relationship Id="rId14" Type="http://schemas.openxmlformats.org/officeDocument/2006/relationships/image" Target="../media/image48.png"/></Relationships>
</file>

<file path=ppt/slides/_rels/slide4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35.png"/><Relationship Id="rId7" Type="http://schemas.openxmlformats.org/officeDocument/2006/relationships/image" Target="../media/image50.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36.png"/><Relationship Id="rId4" Type="http://schemas.openxmlformats.org/officeDocument/2006/relationships/image" Target="../media/image24.png"/><Relationship Id="rId9" Type="http://schemas.openxmlformats.org/officeDocument/2006/relationships/image" Target="../media/image51.jpg"/></Relationships>
</file>

<file path=ppt/slides/_rels/slide45.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24.png"/><Relationship Id="rId7" Type="http://schemas.openxmlformats.org/officeDocument/2006/relationships/image" Target="../media/image55.png"/><Relationship Id="rId2"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28.png"/><Relationship Id="rId4" Type="http://schemas.openxmlformats.org/officeDocument/2006/relationships/image" Target="../media/image53.png"/><Relationship Id="rId9" Type="http://schemas.openxmlformats.org/officeDocument/2006/relationships/image" Target="../media/image44.png"/></Relationships>
</file>

<file path=ppt/slides/_rels/slide4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brain-cogs">
            <a:extLst>
              <a:ext uri="{FF2B5EF4-FFF2-40B4-BE49-F238E27FC236}">
                <a16:creationId xmlns:a16="http://schemas.microsoft.com/office/drawing/2014/main" xmlns="" id="{67F904E0-1985-4DE8-A583-BA722302D2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2454" y="116633"/>
            <a:ext cx="5355522" cy="4032448"/>
          </a:xfrm>
          <a:prstGeom prst="rect">
            <a:avLst/>
          </a:prstGeom>
          <a:noFill/>
          <a:extLst>
            <a:ext uri="{909E8E84-426E-40DD-AFC4-6F175D3DCCD1}">
              <a14:hiddenFill xmlns:a14="http://schemas.microsoft.com/office/drawing/2010/main">
                <a:solidFill>
                  <a:srgbClr val="FFFFFF"/>
                </a:solidFill>
              </a14:hiddenFill>
            </a:ext>
          </a:extLst>
        </p:spPr>
      </p:pic>
      <p:sp>
        <p:nvSpPr>
          <p:cNvPr id="5" name="WordArt 5">
            <a:extLst>
              <a:ext uri="{FF2B5EF4-FFF2-40B4-BE49-F238E27FC236}">
                <a16:creationId xmlns:a16="http://schemas.microsoft.com/office/drawing/2014/main" xmlns="" id="{917F74F8-19C7-4281-A763-CB20F005809D}"/>
              </a:ext>
            </a:extLst>
          </p:cNvPr>
          <p:cNvSpPr>
            <a:spLocks noChangeArrowheads="1" noChangeShapeType="1" noTextEdit="1"/>
          </p:cNvSpPr>
          <p:nvPr/>
        </p:nvSpPr>
        <p:spPr bwMode="auto">
          <a:xfrm>
            <a:off x="323850" y="5949950"/>
            <a:ext cx="8496300" cy="847725"/>
          </a:xfrm>
          <a:prstGeom prst="rect">
            <a:avLst/>
          </a:prstGeom>
        </p:spPr>
        <p:txBody>
          <a:bodyPr wrap="none" fromWordArt="1">
            <a:prstTxWarp prst="textPlain">
              <a:avLst>
                <a:gd name="adj" fmla="val 50000"/>
              </a:avLst>
            </a:prstTxWarp>
          </a:bodyPr>
          <a:lstStyle/>
          <a:p>
            <a:pPr algn="ctr"/>
            <a:r>
              <a:rPr lang="pt-BR" sz="3600" kern="10" dirty="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Bauhaus 93"/>
              </a:rPr>
              <a:t>Por Dentro do Cérebro</a:t>
            </a:r>
          </a:p>
        </p:txBody>
      </p:sp>
      <p:sp>
        <p:nvSpPr>
          <p:cNvPr id="6" name="CaixaDeTexto 5">
            <a:extLst>
              <a:ext uri="{FF2B5EF4-FFF2-40B4-BE49-F238E27FC236}">
                <a16:creationId xmlns:a16="http://schemas.microsoft.com/office/drawing/2014/main" xmlns="" id="{5D719780-C784-4ED8-A883-484B23E13DC0}"/>
              </a:ext>
            </a:extLst>
          </p:cNvPr>
          <p:cNvSpPr txBox="1"/>
          <p:nvPr/>
        </p:nvSpPr>
        <p:spPr>
          <a:xfrm>
            <a:off x="323850" y="3212976"/>
            <a:ext cx="3816102" cy="2246769"/>
          </a:xfrm>
          <a:prstGeom prst="rect">
            <a:avLst/>
          </a:prstGeom>
          <a:noFill/>
        </p:spPr>
        <p:txBody>
          <a:bodyPr wrap="square" rtlCol="0">
            <a:spAutoFit/>
          </a:bodyPr>
          <a:lstStyle/>
          <a:p>
            <a:r>
              <a:rPr lang="pt-BR" sz="2000" b="1" i="1" dirty="0"/>
              <a:t>Prof. Pedro Carlos</a:t>
            </a:r>
          </a:p>
          <a:p>
            <a:r>
              <a:rPr lang="pt-BR" sz="2000" b="1" i="1" dirty="0"/>
              <a:t>Psicanalista Clínico e Didata</a:t>
            </a:r>
          </a:p>
          <a:p>
            <a:r>
              <a:rPr lang="pt-BR" sz="2000" b="1" i="1" dirty="0"/>
              <a:t>Master em Neurolinguística e Neurociência</a:t>
            </a:r>
          </a:p>
          <a:p>
            <a:r>
              <a:rPr lang="pt-BR" sz="2000" b="1" i="1" dirty="0"/>
              <a:t>Pres. da Soc. Psicanalítica do E.S</a:t>
            </a:r>
          </a:p>
          <a:p>
            <a:r>
              <a:rPr lang="pt-BR" sz="2000" b="1" i="1" dirty="0"/>
              <a:t>Gestor do </a:t>
            </a:r>
            <a:r>
              <a:rPr lang="pt-BR" sz="2000" b="1" i="1" dirty="0" err="1"/>
              <a:t>Cetapes</a:t>
            </a:r>
            <a:endParaRPr lang="pt-BR" sz="2000" b="1" i="1" dirty="0"/>
          </a:p>
          <a:p>
            <a:r>
              <a:rPr lang="pt-BR" sz="2000" b="1" i="1" dirty="0"/>
              <a:t>Mestre e Doutor em T. Sistemática</a:t>
            </a:r>
          </a:p>
        </p:txBody>
      </p:sp>
      <p:sp>
        <p:nvSpPr>
          <p:cNvPr id="7" name="CaixaDeTexto 6">
            <a:extLst>
              <a:ext uri="{FF2B5EF4-FFF2-40B4-BE49-F238E27FC236}">
                <a16:creationId xmlns:a16="http://schemas.microsoft.com/office/drawing/2014/main" xmlns="" id="{4EBD5807-3F98-4552-AC74-13591A8CB80A}"/>
              </a:ext>
            </a:extLst>
          </p:cNvPr>
          <p:cNvSpPr txBox="1"/>
          <p:nvPr/>
        </p:nvSpPr>
        <p:spPr>
          <a:xfrm>
            <a:off x="323850" y="260648"/>
            <a:ext cx="2807990" cy="1077218"/>
          </a:xfrm>
          <a:prstGeom prst="rect">
            <a:avLst/>
          </a:prstGeom>
          <a:solidFill>
            <a:schemeClr val="tx1"/>
          </a:solidFill>
        </p:spPr>
        <p:txBody>
          <a:bodyPr wrap="square" rtlCol="0">
            <a:spAutoFit/>
          </a:bodyPr>
          <a:lstStyle/>
          <a:p>
            <a:r>
              <a:rPr lang="pt-BR" sz="3200" b="1" dirty="0" smtClean="0">
                <a:solidFill>
                  <a:srgbClr val="FFFF00"/>
                </a:solidFill>
              </a:rPr>
              <a:t>Aula </a:t>
            </a:r>
            <a:r>
              <a:rPr lang="pt-BR" sz="3200" b="1" dirty="0">
                <a:solidFill>
                  <a:srgbClr val="FFFF00"/>
                </a:solidFill>
              </a:rPr>
              <a:t>de PNL</a:t>
            </a:r>
          </a:p>
          <a:p>
            <a:r>
              <a:rPr lang="pt-BR" sz="3200" b="1" dirty="0">
                <a:solidFill>
                  <a:srgbClr val="FFFF00"/>
                </a:solidFill>
              </a:rPr>
              <a:t>Instrumentos</a:t>
            </a:r>
          </a:p>
        </p:txBody>
      </p:sp>
    </p:spTree>
    <p:extLst>
      <p:ext uri="{BB962C8B-B14F-4D97-AF65-F5344CB8AC3E}">
        <p14:creationId xmlns:p14="http://schemas.microsoft.com/office/powerpoint/2010/main" val="41021586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
          </p:nvPr>
        </p:nvSpPr>
        <p:spPr>
          <a:xfrm>
            <a:off x="0" y="116632"/>
            <a:ext cx="9036496" cy="6624736"/>
          </a:xfrm>
        </p:spPr>
        <p:txBody>
          <a:bodyPr/>
          <a:lstStyle/>
          <a:p>
            <a:r>
              <a:rPr lang="pt-BR" sz="3200" b="1" dirty="0">
                <a:solidFill>
                  <a:srgbClr val="002060"/>
                </a:solidFill>
              </a:rPr>
              <a:t>REVISANDO CONCEITOS DA PNL</a:t>
            </a:r>
          </a:p>
          <a:p>
            <a:endParaRPr lang="pt-BR" sz="3200" b="1" dirty="0">
              <a:solidFill>
                <a:srgbClr val="002060"/>
              </a:solidFill>
            </a:endParaRPr>
          </a:p>
          <a:p>
            <a:r>
              <a:rPr lang="pt-BR" sz="3200" dirty="0"/>
              <a:t>PRINCÍPIOS DA APRENDIZAGEM (MEMÓRIAS)</a:t>
            </a:r>
          </a:p>
          <a:p>
            <a:r>
              <a:rPr lang="pt-BR" sz="3200" dirty="0"/>
              <a:t>SOMOS O PRODUTO DE NOSSAS VIVÊNCIAS</a:t>
            </a:r>
          </a:p>
          <a:p>
            <a:r>
              <a:rPr lang="pt-BR" sz="3200" dirty="0"/>
              <a:t>MINHA REALIDADE NÃO É NECESSARIAMENTE A SUA.</a:t>
            </a:r>
          </a:p>
          <a:p>
            <a:r>
              <a:rPr lang="pt-BR" sz="3200" dirty="0"/>
              <a:t>POSSO REPROGRAMAR MEU MAPA DE ACORDO COM A MINHA CONVENIÊNCIA.</a:t>
            </a:r>
          </a:p>
          <a:p>
            <a:r>
              <a:rPr lang="pt-BR" sz="3200" dirty="0"/>
              <a:t>A COMUNICAÇÃO EFICAZ PRODUZ RELACIONAMENTOS E RESULTADOS.</a:t>
            </a:r>
          </a:p>
          <a:p>
            <a:endParaRPr lang="pt-BR" dirty="0"/>
          </a:p>
        </p:txBody>
      </p:sp>
    </p:spTree>
    <p:extLst>
      <p:ext uri="{BB962C8B-B14F-4D97-AF65-F5344CB8AC3E}">
        <p14:creationId xmlns:p14="http://schemas.microsoft.com/office/powerpoint/2010/main" val="15951896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0" name="Picture 4" descr="cereb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1300" y="2132856"/>
            <a:ext cx="6121400" cy="4591050"/>
          </a:xfrm>
          <a:prstGeom prst="rect">
            <a:avLst/>
          </a:prstGeom>
          <a:noFill/>
          <a:extLst>
            <a:ext uri="{909E8E84-426E-40DD-AFC4-6F175D3DCCD1}">
              <a14:hiddenFill xmlns:a14="http://schemas.microsoft.com/office/drawing/2010/main">
                <a:solidFill>
                  <a:srgbClr val="FFFFFF"/>
                </a:solidFill>
              </a14:hiddenFill>
            </a:ext>
          </a:extLst>
        </p:spPr>
      </p:pic>
      <p:sp>
        <p:nvSpPr>
          <p:cNvPr id="24581" name="Text Box 5"/>
          <p:cNvSpPr txBox="1">
            <a:spLocks noChangeArrowheads="1"/>
          </p:cNvSpPr>
          <p:nvPr/>
        </p:nvSpPr>
        <p:spPr bwMode="auto">
          <a:xfrm>
            <a:off x="1331913" y="474663"/>
            <a:ext cx="511175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pt-BR" sz="2400" b="1" i="1" dirty="0">
                <a:solidFill>
                  <a:srgbClr val="99CCFF"/>
                </a:solidFill>
                <a:effectLst>
                  <a:outerShdw blurRad="38100" dist="38100" dir="2700000" algn="tl">
                    <a:srgbClr val="000000"/>
                  </a:outerShdw>
                </a:effectLst>
                <a:latin typeface="Verdana" pitchFamily="34" charset="0"/>
              </a:rPr>
              <a:t>TÉCNICAS DE MEMORIZAÇÃO PODEROSAS</a:t>
            </a:r>
          </a:p>
        </p:txBody>
      </p:sp>
    </p:spTree>
    <p:extLst>
      <p:ext uri="{BB962C8B-B14F-4D97-AF65-F5344CB8AC3E}">
        <p14:creationId xmlns:p14="http://schemas.microsoft.com/office/powerpoint/2010/main" val="27683627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malhaçãocerebral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3462" y="2348880"/>
            <a:ext cx="4537075" cy="4343400"/>
          </a:xfrm>
          <a:prstGeom prst="rect">
            <a:avLst/>
          </a:prstGeom>
          <a:noFill/>
          <a:extLst>
            <a:ext uri="{909E8E84-426E-40DD-AFC4-6F175D3DCCD1}">
              <a14:hiddenFill xmlns:a14="http://schemas.microsoft.com/office/drawing/2010/main">
                <a:solidFill>
                  <a:srgbClr val="FFFFFF"/>
                </a:solidFill>
              </a14:hiddenFill>
            </a:ext>
          </a:extLst>
        </p:spPr>
      </p:pic>
      <p:sp>
        <p:nvSpPr>
          <p:cNvPr id="4101" name="Text Box 5"/>
          <p:cNvSpPr txBox="1">
            <a:spLocks noChangeArrowheads="1"/>
          </p:cNvSpPr>
          <p:nvPr/>
        </p:nvSpPr>
        <p:spPr bwMode="auto">
          <a:xfrm>
            <a:off x="143667" y="548680"/>
            <a:ext cx="8856663"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pt-BR" sz="2800" b="1" i="1" dirty="0">
                <a:solidFill>
                  <a:srgbClr val="99CCFF"/>
                </a:solidFill>
                <a:effectLst>
                  <a:outerShdw blurRad="38100" dist="38100" dir="2700000" algn="tl">
                    <a:srgbClr val="000000"/>
                  </a:outerShdw>
                </a:effectLst>
                <a:latin typeface="Verdana" pitchFamily="34" charset="0"/>
              </a:rPr>
              <a:t>Pergunta:</a:t>
            </a:r>
          </a:p>
          <a:p>
            <a:pPr algn="ctr">
              <a:spcBef>
                <a:spcPct val="50000"/>
              </a:spcBef>
            </a:pPr>
            <a:r>
              <a:rPr lang="pt-BR" sz="2800" b="1" i="1" dirty="0">
                <a:solidFill>
                  <a:srgbClr val="99CCFF"/>
                </a:solidFill>
                <a:effectLst>
                  <a:outerShdw blurRad="38100" dist="38100" dir="2700000" algn="tl">
                    <a:srgbClr val="000000"/>
                  </a:outerShdw>
                </a:effectLst>
                <a:latin typeface="Verdana" pitchFamily="34" charset="0"/>
              </a:rPr>
              <a:t>O que fazer para melhorar o cérebro?</a:t>
            </a:r>
            <a:r>
              <a:rPr lang="pt-BR" sz="2800" b="1" i="1" dirty="0">
                <a:solidFill>
                  <a:srgbClr val="FFFFCC"/>
                </a:solidFill>
                <a:effectLst>
                  <a:outerShdw blurRad="38100" dist="38100" dir="2700000" algn="tl">
                    <a:srgbClr val="000000"/>
                  </a:outerShdw>
                </a:effectLst>
                <a:latin typeface="Verdana" pitchFamily="34" charset="0"/>
              </a:rPr>
              <a:t> </a:t>
            </a:r>
          </a:p>
        </p:txBody>
      </p:sp>
    </p:spTree>
    <p:extLst>
      <p:ext uri="{BB962C8B-B14F-4D97-AF65-F5344CB8AC3E}">
        <p14:creationId xmlns:p14="http://schemas.microsoft.com/office/powerpoint/2010/main" val="16139666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sz="quarter" idx="1"/>
          </p:nvPr>
        </p:nvSpPr>
        <p:spPr>
          <a:xfrm>
            <a:off x="251520" y="188640"/>
            <a:ext cx="8712968" cy="6480720"/>
          </a:xfrm>
        </p:spPr>
        <p:txBody>
          <a:bodyPr>
            <a:normAutofit/>
          </a:bodyPr>
          <a:lstStyle/>
          <a:p>
            <a:r>
              <a:rPr lang="pt-BR" sz="3200" dirty="0"/>
              <a:t>Hoje mostraremos a você técnicas fundamentais de Memorização, que vão lhe introduzir neste fantástico mundo do treinamento do cérebro, uma forma bastante eficiente de derrubar a sua muralha, poupando muito tempo. Depois que aprendi técnicas como as que vou ensinar a seguir memorizo vários números de telefone  e listas inteiras.</a:t>
            </a:r>
          </a:p>
          <a:p>
            <a:r>
              <a:rPr lang="pt-BR" sz="3200" b="1" dirty="0"/>
              <a:t>A verdade é que não existe memória “ruim”, o que existe é memória mal treinada</a:t>
            </a:r>
            <a:r>
              <a:rPr lang="pt-BR" sz="3200" dirty="0"/>
              <a:t>. Se você treinar bem sua memória (com poucos minutos por dia), você dará um passo enorme rumo à aprovação. </a:t>
            </a:r>
          </a:p>
        </p:txBody>
      </p:sp>
    </p:spTree>
    <p:extLst>
      <p:ext uri="{BB962C8B-B14F-4D97-AF65-F5344CB8AC3E}">
        <p14:creationId xmlns:p14="http://schemas.microsoft.com/office/powerpoint/2010/main" val="20652123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15612" y="308013"/>
            <a:ext cx="8948876" cy="95410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2800" b="0" i="0" u="none" strike="noStrike" cap="none" normalizeH="0" baseline="0" dirty="0">
                <a:ln>
                  <a:noFill/>
                </a:ln>
                <a:solidFill>
                  <a:srgbClr val="556367"/>
                </a:solidFill>
                <a:effectLst/>
                <a:latin typeface="Roboto Slab" pitchFamily="2" charset="0"/>
                <a:cs typeface="Arial" pitchFamily="34" charset="0"/>
              </a:rPr>
              <a:t> </a:t>
            </a:r>
            <a:r>
              <a:rPr kumimoji="0" lang="pt-BR" sz="2800" b="1" i="0" u="none" strike="noStrike" cap="none" normalizeH="0" baseline="0" dirty="0">
                <a:ln>
                  <a:noFill/>
                </a:ln>
                <a:solidFill>
                  <a:srgbClr val="C00000"/>
                </a:solidFill>
                <a:effectLst/>
                <a:latin typeface="Roboto Slab" pitchFamily="2" charset="0"/>
                <a:cs typeface="Arial" pitchFamily="34" charset="0"/>
              </a:rPr>
              <a:t>#1. Técnica do Encadeamento de Ideias Absurdas</a:t>
            </a:r>
          </a:p>
          <a:p>
            <a:pPr marL="0" marR="0" lvl="0" indent="0" algn="l" defTabSz="914400" rtl="0" eaLnBrk="0" fontAlgn="base" latinLnBrk="0" hangingPunct="0">
              <a:lnSpc>
                <a:spcPct val="100000"/>
              </a:lnSpc>
              <a:spcBef>
                <a:spcPct val="0"/>
              </a:spcBef>
              <a:spcAft>
                <a:spcPct val="0"/>
              </a:spcAft>
              <a:buClrTx/>
              <a:buSzTx/>
              <a:buFontTx/>
              <a:buNone/>
              <a:tabLst/>
            </a:pPr>
            <a:r>
              <a:rPr kumimoji="0" lang="pt-BR" sz="2800" b="0" i="0" u="none" strike="noStrike" cap="none" normalizeH="0" baseline="0" dirty="0">
                <a:ln>
                  <a:noFill/>
                </a:ln>
                <a:solidFill>
                  <a:srgbClr val="556367"/>
                </a:solidFill>
                <a:effectLst/>
                <a:latin typeface="Source Sans Pro"/>
                <a:cs typeface="Arial" pitchFamily="34" charset="0"/>
              </a:rPr>
              <a:t>  </a:t>
            </a:r>
          </a:p>
        </p:txBody>
      </p:sp>
      <p:pic>
        <p:nvPicPr>
          <p:cNvPr id="1026" name="Picture 2" descr="Técnicas de Memorização para Concurs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94575"/>
            <a:ext cx="9144000" cy="5563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22621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
          </p:nvPr>
        </p:nvSpPr>
        <p:spPr>
          <a:xfrm>
            <a:off x="107504" y="260648"/>
            <a:ext cx="8928992" cy="6408712"/>
          </a:xfrm>
        </p:spPr>
        <p:txBody>
          <a:bodyPr>
            <a:normAutofit fontScale="70000" lnSpcReduction="20000"/>
          </a:bodyPr>
          <a:lstStyle/>
          <a:p>
            <a:r>
              <a:rPr lang="pt-BR" sz="4600" dirty="0"/>
              <a:t>O que é mais marcante em sua vida, momentos rotineiros ou momentos extraordinários?</a:t>
            </a:r>
          </a:p>
          <a:p>
            <a:r>
              <a:rPr lang="pt-BR" sz="4600" dirty="0"/>
              <a:t>Você provavelmente tem dificuldade de lembrar a posição que seus sapatos estavam ontem antes de calçá-los. Mas se você encontrar um rato dentro deles nunca mais irá esquecer, e até contará a história para outras pessoas.</a:t>
            </a:r>
          </a:p>
          <a:p>
            <a:r>
              <a:rPr lang="pt-BR" sz="4600" dirty="0"/>
              <a:t>Isso porque nossa memória tem muito mais facilidade de manter registrados fatos inusitados, ridículos e absurdos, do que fatos rotineiros e comuns.</a:t>
            </a:r>
          </a:p>
          <a:p>
            <a:r>
              <a:rPr lang="pt-BR" sz="4600" dirty="0"/>
              <a:t>Se parece óbvio o que acabei de dizer, por que não aplicar esse conhecimento aos seus estudos, evitando que você esqueça partes importantes do que foi lido? </a:t>
            </a:r>
          </a:p>
          <a:p>
            <a:r>
              <a:rPr lang="pt-BR" sz="4600" dirty="0"/>
              <a:t>Por que não transformar o que é aprendido de maneira monótona em coisas absurdas e inusitadas? </a:t>
            </a:r>
          </a:p>
        </p:txBody>
      </p:sp>
    </p:spTree>
    <p:extLst>
      <p:ext uri="{BB962C8B-B14F-4D97-AF65-F5344CB8AC3E}">
        <p14:creationId xmlns:p14="http://schemas.microsoft.com/office/powerpoint/2010/main" val="15562935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
          </p:nvPr>
        </p:nvSpPr>
        <p:spPr>
          <a:xfrm>
            <a:off x="107504" y="116632"/>
            <a:ext cx="8928992" cy="6552728"/>
          </a:xfrm>
        </p:spPr>
        <p:txBody>
          <a:bodyPr>
            <a:normAutofit lnSpcReduction="10000"/>
          </a:bodyPr>
          <a:lstStyle/>
          <a:p>
            <a:r>
              <a:rPr lang="pt-BR" sz="3200" dirty="0"/>
              <a:t>É justamente isso que você vai fazer nessa primeira técnica. Vamos a um exemplo.</a:t>
            </a:r>
          </a:p>
          <a:p>
            <a:r>
              <a:rPr lang="pt-BR" sz="3200" dirty="0"/>
              <a:t>Digamos que você precise memorizar a seguinte expressão (o início do artigo 5º da Constituição): “Todos são iguais perante a lei”.</a:t>
            </a:r>
          </a:p>
          <a:p>
            <a:r>
              <a:rPr lang="pt-BR" sz="3200" dirty="0"/>
              <a:t>Você pode simplesmente ler e tentar guardar isso em sua memória. Essa é a postura rotineira, monótona. Mas se você </a:t>
            </a:r>
            <a:r>
              <a:rPr lang="pt-BR" sz="3200" dirty="0">
                <a:solidFill>
                  <a:srgbClr val="FF0000"/>
                </a:solidFill>
              </a:rPr>
              <a:t>imaginar as pessoas da sua família andando, atravessando um enorme livro de leis e saindo todas iguais a você dificilmente irá esquecer essa expressão.</a:t>
            </a:r>
          </a:p>
          <a:p>
            <a:r>
              <a:rPr lang="pt-BR" sz="3200" dirty="0"/>
              <a:t>Perceba que não é preciso memorizar todo o conteúdo utilizando este método, mas alguns pontos relevantes podem ser eternizados em sua memória </a:t>
            </a:r>
          </a:p>
          <a:p>
            <a:endParaRPr lang="pt-BR" sz="3200" dirty="0"/>
          </a:p>
        </p:txBody>
      </p:sp>
    </p:spTree>
    <p:extLst>
      <p:ext uri="{BB962C8B-B14F-4D97-AF65-F5344CB8AC3E}">
        <p14:creationId xmlns:p14="http://schemas.microsoft.com/office/powerpoint/2010/main" val="15562935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
          </p:nvPr>
        </p:nvSpPr>
        <p:spPr>
          <a:xfrm>
            <a:off x="107504" y="116632"/>
            <a:ext cx="8928992" cy="6552728"/>
          </a:xfrm>
        </p:spPr>
        <p:txBody>
          <a:bodyPr>
            <a:normAutofit/>
          </a:bodyPr>
          <a:lstStyle/>
          <a:p>
            <a:r>
              <a:rPr lang="pt-BR" sz="4000" dirty="0"/>
              <a:t>transformando-os em imagens absurdas e inusitadas. Seja criativo, use associações que são relevantes, engraçadas e extraordinárias para você.</a:t>
            </a:r>
          </a:p>
        </p:txBody>
      </p:sp>
    </p:spTree>
    <p:extLst>
      <p:ext uri="{BB962C8B-B14F-4D97-AF65-F5344CB8AC3E}">
        <p14:creationId xmlns:p14="http://schemas.microsoft.com/office/powerpoint/2010/main" val="15562935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
          </p:nvPr>
        </p:nvSpPr>
        <p:spPr>
          <a:xfrm>
            <a:off x="107504" y="116632"/>
            <a:ext cx="8928992" cy="6552728"/>
          </a:xfrm>
        </p:spPr>
        <p:txBody>
          <a:bodyPr>
            <a:normAutofit/>
          </a:bodyPr>
          <a:lstStyle/>
          <a:p>
            <a:endParaRPr lang="pt-BR" sz="3200" dirty="0"/>
          </a:p>
        </p:txBody>
      </p:sp>
      <p:sp>
        <p:nvSpPr>
          <p:cNvPr id="2" name="Rectangle 1"/>
          <p:cNvSpPr>
            <a:spLocks noChangeArrowheads="1"/>
          </p:cNvSpPr>
          <p:nvPr/>
        </p:nvSpPr>
        <p:spPr bwMode="auto">
          <a:xfrm>
            <a:off x="-35820" y="0"/>
            <a:ext cx="9143999" cy="107721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3200" b="1" i="0" u="none" strike="noStrike" cap="none" normalizeH="0" baseline="0" dirty="0">
                <a:ln>
                  <a:noFill/>
                </a:ln>
                <a:solidFill>
                  <a:srgbClr val="C00000"/>
                </a:solidFill>
                <a:effectLst/>
                <a:latin typeface="Roboto Slab" pitchFamily="2" charset="0"/>
                <a:cs typeface="Arial" pitchFamily="34" charset="0"/>
              </a:rPr>
              <a:t>     #2. Técnica da concretização das ideias</a:t>
            </a:r>
          </a:p>
          <a:p>
            <a:pPr marL="0" marR="0" lvl="0" indent="0" algn="l" defTabSz="914400" rtl="0" eaLnBrk="0" fontAlgn="base" latinLnBrk="0" hangingPunct="0">
              <a:lnSpc>
                <a:spcPct val="100000"/>
              </a:lnSpc>
              <a:spcBef>
                <a:spcPct val="0"/>
              </a:spcBef>
              <a:spcAft>
                <a:spcPct val="0"/>
              </a:spcAft>
              <a:buClrTx/>
              <a:buSzTx/>
              <a:buFontTx/>
              <a:buNone/>
              <a:tabLst/>
            </a:pPr>
            <a:r>
              <a:rPr kumimoji="0" lang="pt-BR" sz="3200" b="1" i="0" u="none" strike="noStrike" cap="none" normalizeH="0" baseline="0" dirty="0">
                <a:ln>
                  <a:noFill/>
                </a:ln>
                <a:solidFill>
                  <a:srgbClr val="C00000"/>
                </a:solidFill>
                <a:effectLst/>
                <a:latin typeface="Source Sans Pro"/>
                <a:cs typeface="Arial" pitchFamily="34" charset="0"/>
              </a:rPr>
              <a:t>  </a:t>
            </a:r>
          </a:p>
        </p:txBody>
      </p:sp>
      <p:pic>
        <p:nvPicPr>
          <p:cNvPr id="2050" name="Picture 2" descr="Concretização de ideias para Concurs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6" y="754590"/>
            <a:ext cx="9155115" cy="6103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62935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
          </p:nvPr>
        </p:nvSpPr>
        <p:spPr>
          <a:xfrm>
            <a:off x="107504" y="116632"/>
            <a:ext cx="8928992" cy="6552728"/>
          </a:xfrm>
        </p:spPr>
        <p:txBody>
          <a:bodyPr>
            <a:normAutofit lnSpcReduction="10000"/>
          </a:bodyPr>
          <a:lstStyle/>
          <a:p>
            <a:r>
              <a:rPr lang="pt-BR" sz="3200" dirty="0"/>
              <a:t>A técnica de concretização das ideias é complementar à técnica anterior. Na verdade, ela torna mais fácil o encadeamento de ideais absurdas. Como assim?</a:t>
            </a:r>
          </a:p>
          <a:p>
            <a:r>
              <a:rPr lang="pt-BR" sz="3200" dirty="0"/>
              <a:t>Durante os estudos você encontrará várias palavras e expressões com difícil possibilidade de relacionamento. A palavra “princípio”, por exemplo, não é algo concreto, palpável, de modo que você possa colocá-la numa cena absurda, se relacionando com outros objetos.</a:t>
            </a:r>
          </a:p>
          <a:p>
            <a:r>
              <a:rPr lang="pt-BR" sz="3200" dirty="0"/>
              <a:t>Se você encontrar a seguinte pergunta numa prova: “Quais são os </a:t>
            </a:r>
            <a:r>
              <a:rPr lang="pt-BR" sz="3200" b="1" dirty="0">
                <a:solidFill>
                  <a:srgbClr val="FF0000"/>
                </a:solidFill>
              </a:rPr>
              <a:t>princípios</a:t>
            </a:r>
            <a:r>
              <a:rPr lang="pt-BR" sz="3200" b="1" dirty="0"/>
              <a:t> </a:t>
            </a:r>
            <a:r>
              <a:rPr lang="pt-BR" sz="3200" dirty="0"/>
              <a:t>constitucionais do Direito Administrativo?”. Os estudantes de Direito sabem que </a:t>
            </a:r>
          </a:p>
          <a:p>
            <a:r>
              <a:rPr lang="pt-BR" sz="3200" dirty="0"/>
              <a:t>são </a:t>
            </a:r>
            <a:r>
              <a:rPr lang="pt-BR" sz="3200" b="1" dirty="0">
                <a:solidFill>
                  <a:srgbClr val="FF0000"/>
                </a:solidFill>
              </a:rPr>
              <a:t>L</a:t>
            </a:r>
            <a:r>
              <a:rPr lang="pt-BR" sz="3200" dirty="0"/>
              <a:t>egalidade, </a:t>
            </a:r>
            <a:r>
              <a:rPr lang="pt-BR" sz="3200" b="1" dirty="0">
                <a:solidFill>
                  <a:srgbClr val="FF0000"/>
                </a:solidFill>
              </a:rPr>
              <a:t>I</a:t>
            </a:r>
            <a:r>
              <a:rPr lang="pt-BR" sz="3200" dirty="0"/>
              <a:t>mpessoalidade, </a:t>
            </a:r>
            <a:r>
              <a:rPr lang="pt-BR" sz="3200" b="1" dirty="0">
                <a:solidFill>
                  <a:srgbClr val="FF0000"/>
                </a:solidFill>
              </a:rPr>
              <a:t>M</a:t>
            </a:r>
            <a:r>
              <a:rPr lang="pt-BR" sz="3200" dirty="0"/>
              <a:t>oralidade, </a:t>
            </a:r>
            <a:r>
              <a:rPr lang="pt-BR" sz="3200" b="1" dirty="0">
                <a:solidFill>
                  <a:srgbClr val="FF0000"/>
                </a:solidFill>
              </a:rPr>
              <a:t>P</a:t>
            </a:r>
            <a:r>
              <a:rPr lang="pt-BR" sz="3200" dirty="0"/>
              <a:t>ublicidade e </a:t>
            </a:r>
            <a:r>
              <a:rPr lang="pt-BR" sz="3200" b="1" dirty="0">
                <a:solidFill>
                  <a:srgbClr val="FF0000"/>
                </a:solidFill>
              </a:rPr>
              <a:t>E</a:t>
            </a:r>
            <a:r>
              <a:rPr lang="pt-BR" sz="3200" dirty="0"/>
              <a:t>ficiência. </a:t>
            </a:r>
          </a:p>
        </p:txBody>
      </p:sp>
    </p:spTree>
    <p:extLst>
      <p:ext uri="{BB962C8B-B14F-4D97-AF65-F5344CB8AC3E}">
        <p14:creationId xmlns:p14="http://schemas.microsoft.com/office/powerpoint/2010/main" val="15562935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
          </p:nvPr>
        </p:nvSpPr>
        <p:spPr>
          <a:xfrm>
            <a:off x="107504" y="116632"/>
            <a:ext cx="8928992" cy="6552728"/>
          </a:xfrm>
        </p:spPr>
        <p:txBody>
          <a:bodyPr>
            <a:normAutofit/>
          </a:bodyPr>
          <a:lstStyle/>
          <a:p>
            <a:r>
              <a:rPr lang="pt-BR" sz="3600" dirty="0"/>
              <a:t>Se você unir as iniciais terá a palavra “</a:t>
            </a:r>
            <a:r>
              <a:rPr lang="pt-BR" sz="3600" b="1" dirty="0">
                <a:solidFill>
                  <a:srgbClr val="FF0000"/>
                </a:solidFill>
              </a:rPr>
              <a:t>LIMPE</a:t>
            </a:r>
            <a:r>
              <a:rPr lang="pt-BR" sz="3600" dirty="0"/>
              <a:t>”.</a:t>
            </a:r>
          </a:p>
          <a:p>
            <a:r>
              <a:rPr lang="pt-BR" sz="3600" dirty="0"/>
              <a:t>Usando a técnica da concretização de ideias, eu transformo “princípio” em “príncipe”, e imagino um príncipe se limpando para memorizar quais são os </a:t>
            </a:r>
            <a:r>
              <a:rPr lang="pt-BR" sz="3600" b="1" dirty="0"/>
              <a:t>princípios</a:t>
            </a:r>
            <a:r>
              <a:rPr lang="pt-BR" sz="3600" dirty="0"/>
              <a:t>. Isso me ajuda a não confundir “princípios” com “atributos” do Direito Administrativo, por exemplo – que já se trata de outra coisa.</a:t>
            </a:r>
          </a:p>
          <a:p>
            <a:r>
              <a:rPr lang="pt-BR" sz="3600" dirty="0"/>
              <a:t>Sempre que possível, transforme termos abstratos em termos concretos. Isso lhe ajudará muito a fazer associações e encadeamentos de ideias.</a:t>
            </a:r>
          </a:p>
          <a:p>
            <a:endParaRPr lang="pt-BR" sz="3200" dirty="0"/>
          </a:p>
        </p:txBody>
      </p:sp>
    </p:spTree>
    <p:extLst>
      <p:ext uri="{BB962C8B-B14F-4D97-AF65-F5344CB8AC3E}">
        <p14:creationId xmlns:p14="http://schemas.microsoft.com/office/powerpoint/2010/main" val="15562935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
          </p:nvPr>
        </p:nvSpPr>
        <p:spPr>
          <a:xfrm>
            <a:off x="107504" y="116632"/>
            <a:ext cx="8928992" cy="6552728"/>
          </a:xfrm>
        </p:spPr>
        <p:txBody>
          <a:bodyPr>
            <a:normAutofit/>
          </a:bodyPr>
          <a:lstStyle/>
          <a:p>
            <a:r>
              <a:rPr lang="pt-BR" sz="4000" dirty="0"/>
              <a:t>              </a:t>
            </a:r>
            <a:r>
              <a:rPr lang="pt-BR" sz="4000" b="1" dirty="0">
                <a:solidFill>
                  <a:srgbClr val="C00000"/>
                </a:solidFill>
              </a:rPr>
              <a:t>#3. Técnica da Trajetória</a:t>
            </a:r>
          </a:p>
          <a:p>
            <a:endParaRPr lang="pt-BR" sz="4000" dirty="0"/>
          </a:p>
        </p:txBody>
      </p:sp>
      <p:pic>
        <p:nvPicPr>
          <p:cNvPr id="3074" name="Picture 2" descr="Técnica de Memorização da Trajetór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80729"/>
            <a:ext cx="9144000" cy="5877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62935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
          </p:nvPr>
        </p:nvSpPr>
        <p:spPr>
          <a:xfrm>
            <a:off x="107504" y="188640"/>
            <a:ext cx="8928992" cy="6480720"/>
          </a:xfrm>
        </p:spPr>
        <p:txBody>
          <a:bodyPr>
            <a:normAutofit/>
          </a:bodyPr>
          <a:lstStyle/>
          <a:p>
            <a:r>
              <a:rPr lang="pt-BR" sz="3600" dirty="0"/>
              <a:t>A técnica da trajetória é muito simples, mas bastante poderosa. Uso constantemente para memorizar listas – até mesmo aquelas que são ordenadas.</a:t>
            </a:r>
          </a:p>
          <a:p>
            <a:r>
              <a:rPr lang="pt-BR" sz="3600" dirty="0"/>
              <a:t>Por exemplo: digamos que você precise memorizar os presidentes brasileiros após a Constituição de 1988 (na ordem temporal). Para facilitar sua vida basta imaginar sua casa e, em cada uma das portas, até chegar na porta dos fundos, um dos presidentes apenas em pé, ou fazendo algo inusitado.</a:t>
            </a:r>
          </a:p>
          <a:p>
            <a:endParaRPr lang="pt-BR" sz="3600" dirty="0"/>
          </a:p>
        </p:txBody>
      </p:sp>
    </p:spTree>
    <p:extLst>
      <p:ext uri="{BB962C8B-B14F-4D97-AF65-F5344CB8AC3E}">
        <p14:creationId xmlns:p14="http://schemas.microsoft.com/office/powerpoint/2010/main" val="39286811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
          </p:nvPr>
        </p:nvSpPr>
        <p:spPr>
          <a:xfrm>
            <a:off x="107504" y="188640"/>
            <a:ext cx="8928992" cy="6480720"/>
          </a:xfrm>
        </p:spPr>
        <p:txBody>
          <a:bodyPr>
            <a:normAutofit/>
          </a:bodyPr>
          <a:lstStyle/>
          <a:p>
            <a:r>
              <a:rPr lang="pt-BR" sz="3600" dirty="0"/>
              <a:t>Se não conseguir imaginar cada presidente, concretize os nomes, como aprendemos no tópico anterior. Collor pode ser um tubo de cola. Sarney um cachorro com sarna. Lula uma lula (o animal), e por aí vai.</a:t>
            </a:r>
          </a:p>
          <a:p>
            <a:r>
              <a:rPr lang="pt-BR" sz="3600" dirty="0"/>
              <a:t>O grande recurso dessa técnica é associar ideias distantes a ambientes que você tem intimidade, e por isso mais facilidade para fixar em sua memória.</a:t>
            </a:r>
          </a:p>
          <a:p>
            <a:r>
              <a:rPr lang="pt-BR" sz="3600" dirty="0"/>
              <a:t>Faça o mesmo com o caminho que você faz ao trabalho, com o seu quarto etc.</a:t>
            </a:r>
          </a:p>
          <a:p>
            <a:endParaRPr lang="pt-BR" sz="3200" dirty="0"/>
          </a:p>
        </p:txBody>
      </p:sp>
    </p:spTree>
    <p:extLst>
      <p:ext uri="{BB962C8B-B14F-4D97-AF65-F5344CB8AC3E}">
        <p14:creationId xmlns:p14="http://schemas.microsoft.com/office/powerpoint/2010/main" val="34632887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
          </p:nvPr>
        </p:nvSpPr>
        <p:spPr>
          <a:xfrm>
            <a:off x="107504" y="188640"/>
            <a:ext cx="8928992" cy="6480720"/>
          </a:xfrm>
        </p:spPr>
        <p:txBody>
          <a:bodyPr>
            <a:normAutofit/>
          </a:bodyPr>
          <a:lstStyle/>
          <a:p>
            <a:r>
              <a:rPr lang="pt-BR" sz="3200" b="1" dirty="0">
                <a:solidFill>
                  <a:srgbClr val="002060"/>
                </a:solidFill>
              </a:rPr>
              <a:t>ASSOCIAÇÃO DA PALAVRA COM A IMAGEM E COR.</a:t>
            </a:r>
          </a:p>
          <a:p>
            <a:endParaRPr lang="pt-BR" sz="3200" dirty="0"/>
          </a:p>
          <a:p>
            <a:r>
              <a:rPr lang="pt-BR" sz="3200" dirty="0"/>
              <a:t>BOLSA -                      - </a:t>
            </a:r>
          </a:p>
          <a:p>
            <a:endParaRPr lang="pt-BR" sz="3200" dirty="0"/>
          </a:p>
          <a:p>
            <a:endParaRPr lang="pt-BR" sz="3200" dirty="0"/>
          </a:p>
          <a:p>
            <a:endParaRPr lang="pt-BR" sz="3200" dirty="0"/>
          </a:p>
          <a:p>
            <a:r>
              <a:rPr lang="pt-BR" sz="3200" dirty="0"/>
              <a:t>ÁRVORES -                              -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1196752"/>
            <a:ext cx="1584176" cy="1619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5936" y="1196752"/>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7183" y="3490100"/>
            <a:ext cx="2257425"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00688" y="3645024"/>
            <a:ext cx="1857375" cy="147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32887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
          </p:nvPr>
        </p:nvSpPr>
        <p:spPr>
          <a:xfrm>
            <a:off x="107504" y="188640"/>
            <a:ext cx="8928992" cy="6480720"/>
          </a:xfrm>
        </p:spPr>
        <p:txBody>
          <a:bodyPr>
            <a:normAutofit/>
          </a:bodyPr>
          <a:lstStyle/>
          <a:p>
            <a:r>
              <a:rPr lang="pt-BR" sz="3600" b="1" dirty="0">
                <a:solidFill>
                  <a:srgbClr val="0070C0"/>
                </a:solidFill>
              </a:rPr>
              <a:t>ASSOCIAÇÃO DE UMA AÇÃO COM UMA CANÇÃO. </a:t>
            </a:r>
          </a:p>
          <a:p>
            <a:endParaRPr lang="pt-BR" sz="3600" b="1" dirty="0">
              <a:solidFill>
                <a:srgbClr val="0070C0"/>
              </a:solidFill>
            </a:endParaRPr>
          </a:p>
          <a:p>
            <a:r>
              <a:rPr lang="pt-BR" sz="3600" b="1" dirty="0"/>
              <a:t>Eu memorizei a senha do meu cofre através de uma pequena canção.</a:t>
            </a:r>
          </a:p>
          <a:p>
            <a:r>
              <a:rPr lang="pt-BR" sz="3600" b="1" dirty="0"/>
              <a:t>Ex. Sessenta militantes o PT convocou.  Quarenta e oito brigaram com a direita. Da esquerda doze se feriram e Bolsonaro levou 15 ao hospital. </a:t>
            </a:r>
          </a:p>
          <a:p>
            <a:endParaRPr lang="pt-BR" sz="3200" b="1" dirty="0"/>
          </a:p>
          <a:p>
            <a:endParaRPr lang="pt-BR" sz="3200" dirty="0"/>
          </a:p>
        </p:txBody>
      </p:sp>
    </p:spTree>
    <p:extLst>
      <p:ext uri="{BB962C8B-B14F-4D97-AF65-F5344CB8AC3E}">
        <p14:creationId xmlns:p14="http://schemas.microsoft.com/office/powerpoint/2010/main" val="34632887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xmlns="" id="{6E9B9688-8622-4158-9609-1329D4473432}"/>
              </a:ext>
            </a:extLst>
          </p:cNvPr>
          <p:cNvSpPr>
            <a:spLocks noGrp="1"/>
          </p:cNvSpPr>
          <p:nvPr>
            <p:ph sz="quarter" idx="1"/>
          </p:nvPr>
        </p:nvSpPr>
        <p:spPr>
          <a:xfrm>
            <a:off x="323528" y="332656"/>
            <a:ext cx="8568952" cy="5687144"/>
          </a:xfrm>
        </p:spPr>
        <p:txBody>
          <a:bodyPr/>
          <a:lstStyle/>
          <a:p>
            <a:r>
              <a:rPr lang="pt-BR" sz="3600" b="1" dirty="0"/>
              <a:t>Senha – 60 à esquerda</a:t>
            </a:r>
          </a:p>
          <a:p>
            <a:r>
              <a:rPr lang="pt-BR" sz="3600" b="1" dirty="0"/>
              <a:t>               48 à direita</a:t>
            </a:r>
          </a:p>
          <a:p>
            <a:r>
              <a:rPr lang="pt-BR" sz="3600" b="1" dirty="0"/>
              <a:t>               12 à esquerda</a:t>
            </a:r>
          </a:p>
          <a:p>
            <a:r>
              <a:rPr lang="pt-BR" sz="3600" b="1" dirty="0"/>
              <a:t>               15 à direita</a:t>
            </a:r>
          </a:p>
          <a:p>
            <a:endParaRPr lang="pt-BR" dirty="0"/>
          </a:p>
        </p:txBody>
      </p:sp>
    </p:spTree>
    <p:extLst>
      <p:ext uri="{BB962C8B-B14F-4D97-AF65-F5344CB8AC3E}">
        <p14:creationId xmlns:p14="http://schemas.microsoft.com/office/powerpoint/2010/main" val="38060476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6050AA5-1A1F-4946-8935-1EEE818E5A0A}"/>
              </a:ext>
            </a:extLst>
          </p:cNvPr>
          <p:cNvSpPr>
            <a:spLocks noGrp="1"/>
          </p:cNvSpPr>
          <p:nvPr>
            <p:ph type="ctrTitle"/>
          </p:nvPr>
        </p:nvSpPr>
        <p:spPr>
          <a:xfrm>
            <a:off x="0" y="1556792"/>
            <a:ext cx="9144000" cy="1364715"/>
          </a:xfrm>
          <a:solidFill>
            <a:schemeClr val="tx1"/>
          </a:solidFill>
        </p:spPr>
        <p:txBody>
          <a:bodyPr/>
          <a:lstStyle/>
          <a:p>
            <a:r>
              <a:rPr lang="pt-BR" b="1" dirty="0">
                <a:solidFill>
                  <a:srgbClr val="FFFF00"/>
                </a:solidFill>
              </a:rPr>
              <a:t>POTENCIALIZANDO O CÉREBRO</a:t>
            </a:r>
          </a:p>
        </p:txBody>
      </p:sp>
      <p:pic>
        <p:nvPicPr>
          <p:cNvPr id="4" name="Picture 2" descr="Resultado de imagem para EXERCITANDO O CÉREBRO">
            <a:extLst>
              <a:ext uri="{FF2B5EF4-FFF2-40B4-BE49-F238E27FC236}">
                <a16:creationId xmlns:a16="http://schemas.microsoft.com/office/drawing/2014/main" xmlns="" id="{7C3D5C9E-F913-4F48-82CD-3E50806015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6051" y="3388317"/>
            <a:ext cx="4971898" cy="3256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34292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79512" y="188640"/>
            <a:ext cx="8784976" cy="6740307"/>
          </a:xfrm>
          <a:prstGeom prst="rect">
            <a:avLst/>
          </a:prstGeom>
        </p:spPr>
        <p:txBody>
          <a:bodyPr wrap="square">
            <a:spAutoFit/>
          </a:bodyPr>
          <a:lstStyle/>
          <a:p>
            <a:pPr fontAlgn="t"/>
            <a:r>
              <a:rPr lang="pt-BR" sz="3600" b="1" dirty="0">
                <a:solidFill>
                  <a:srgbClr val="0070C0"/>
                </a:solidFill>
              </a:rPr>
              <a:t>Algumas dicas para melhorar a memória podem ser:</a:t>
            </a:r>
          </a:p>
          <a:p>
            <a:r>
              <a:rPr lang="pt-BR" sz="3600" dirty="0"/>
              <a:t>Fazer </a:t>
            </a:r>
            <a:r>
              <a:rPr lang="pt-BR" sz="3600" b="1" dirty="0"/>
              <a:t>jogos para a memória</a:t>
            </a:r>
            <a:r>
              <a:rPr lang="pt-BR" sz="3600" dirty="0"/>
              <a:t> como palavras cruzadas ou </a:t>
            </a:r>
            <a:r>
              <a:rPr lang="pt-BR" sz="3600" dirty="0" err="1"/>
              <a:t>sudoku</a:t>
            </a:r>
            <a:r>
              <a:rPr lang="pt-BR" sz="3600" dirty="0"/>
              <a:t>;</a:t>
            </a:r>
          </a:p>
          <a:p>
            <a:r>
              <a:rPr lang="pt-BR" sz="3600" dirty="0"/>
              <a:t>Sempre que </a:t>
            </a:r>
            <a:r>
              <a:rPr lang="pt-BR" sz="3600" b="1" dirty="0"/>
              <a:t>aprender algo</a:t>
            </a:r>
            <a:r>
              <a:rPr lang="pt-BR" sz="3600" dirty="0"/>
              <a:t> novo associar a algo que já se conheça;</a:t>
            </a:r>
          </a:p>
          <a:p>
            <a:r>
              <a:rPr lang="pt-BR" sz="3600" b="1" dirty="0"/>
              <a:t>Fazer anotações</a:t>
            </a:r>
            <a:r>
              <a:rPr lang="pt-BR" sz="3600" dirty="0"/>
              <a:t> e mantê-las à vista, isto pode ajudar a cumprir tarefas importantes;</a:t>
            </a:r>
          </a:p>
          <a:p>
            <a:r>
              <a:rPr lang="pt-BR" sz="3600" dirty="0"/>
              <a:t>Beber bebidas como chá verde ou café durante o dia porque têm </a:t>
            </a:r>
            <a:r>
              <a:rPr lang="pt-BR" sz="3600" b="1" dirty="0"/>
              <a:t>cafeína </a:t>
            </a:r>
            <a:r>
              <a:rPr lang="pt-BR" sz="3600" dirty="0"/>
              <a:t>que mantém o cérebro em alerta e facilita a captação da informação a memorizar;</a:t>
            </a:r>
          </a:p>
        </p:txBody>
      </p:sp>
    </p:spTree>
    <p:extLst>
      <p:ext uri="{BB962C8B-B14F-4D97-AF65-F5344CB8AC3E}">
        <p14:creationId xmlns:p14="http://schemas.microsoft.com/office/powerpoint/2010/main" val="35977144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251520" y="188641"/>
            <a:ext cx="8640960" cy="3970318"/>
          </a:xfrm>
          <a:prstGeom prst="rect">
            <a:avLst/>
          </a:prstGeom>
        </p:spPr>
        <p:txBody>
          <a:bodyPr wrap="square">
            <a:spAutoFit/>
          </a:bodyPr>
          <a:lstStyle/>
          <a:p>
            <a:r>
              <a:rPr lang="pt-BR" sz="3600" dirty="0"/>
              <a:t>Incluir na </a:t>
            </a:r>
            <a:r>
              <a:rPr lang="pt-BR" sz="3600" b="1" dirty="0"/>
              <a:t>alimentação</a:t>
            </a:r>
            <a:r>
              <a:rPr lang="pt-BR" sz="3600" dirty="0"/>
              <a:t> tomate, ovo, leite, gérmen de trigo e nozes porque contêm substâncias que evitam o esquecimento e facilitam a gravação de informações.</a:t>
            </a:r>
          </a:p>
          <a:p>
            <a:pPr fontAlgn="t"/>
            <a:r>
              <a:rPr lang="pt-BR" sz="3600" dirty="0"/>
              <a:t>​​Além disso, é importante dormir 7 a 9 horas por dia para que o cérebro descanse bem e consiga gravar mais informações no dia seguinte.</a:t>
            </a:r>
          </a:p>
        </p:txBody>
      </p:sp>
    </p:spTree>
    <p:extLst>
      <p:ext uri="{BB962C8B-B14F-4D97-AF65-F5344CB8AC3E}">
        <p14:creationId xmlns:p14="http://schemas.microsoft.com/office/powerpoint/2010/main" val="25624338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07504" y="188641"/>
            <a:ext cx="9217024" cy="6986528"/>
          </a:xfrm>
          <a:prstGeom prst="rect">
            <a:avLst/>
          </a:prstGeom>
        </p:spPr>
        <p:txBody>
          <a:bodyPr wrap="square">
            <a:spAutoFit/>
          </a:bodyPr>
          <a:lstStyle/>
          <a:p>
            <a:pPr fontAlgn="t"/>
            <a:r>
              <a:rPr lang="pt-BR" sz="3200" b="1" dirty="0">
                <a:solidFill>
                  <a:srgbClr val="FF0000"/>
                </a:solidFill>
              </a:rPr>
              <a:t>Vitamina para melhorar a memória</a:t>
            </a:r>
          </a:p>
          <a:p>
            <a:pPr fontAlgn="t"/>
            <a:r>
              <a:rPr lang="pt-BR" sz="3200" dirty="0"/>
              <a:t>Uma boa vitamina para melhorar a memória é a vitamina de morango com noz, porque essa vitamina leva leite que tem triptofano, um aminoácido que melhora o desempenho do cérebro e também ajuda a ter um sono mais tranquilo, fundamental para se armazenar a informação. Além disso, tem nozes que são ricas em ômega 3 e vitamina E que, por ser antioxidante, diminui o envelhecimento das células do cérebro evitando o esquecimento.</a:t>
            </a:r>
          </a:p>
          <a:p>
            <a:pPr fontAlgn="t"/>
            <a:r>
              <a:rPr lang="pt-BR" sz="3200" b="1" dirty="0"/>
              <a:t>Ingredientes</a:t>
            </a:r>
            <a:endParaRPr lang="pt-BR" sz="3200" dirty="0"/>
          </a:p>
          <a:p>
            <a:r>
              <a:rPr lang="pt-BR" sz="3200" dirty="0"/>
              <a:t>2 copos de leite</a:t>
            </a:r>
          </a:p>
          <a:p>
            <a:r>
              <a:rPr lang="pt-BR" sz="3200" dirty="0"/>
              <a:t>1 taça de morangos</a:t>
            </a:r>
          </a:p>
          <a:p>
            <a:r>
              <a:rPr lang="pt-BR" sz="3200" dirty="0"/>
              <a:t>5 nozes trituradas</a:t>
            </a:r>
          </a:p>
          <a:p>
            <a:pPr fontAlgn="t"/>
            <a:r>
              <a:rPr lang="pt-BR" sz="3200" dirty="0"/>
              <a:t>​</a:t>
            </a:r>
          </a:p>
        </p:txBody>
      </p:sp>
    </p:spTree>
    <p:extLst>
      <p:ext uri="{BB962C8B-B14F-4D97-AF65-F5344CB8AC3E}">
        <p14:creationId xmlns:p14="http://schemas.microsoft.com/office/powerpoint/2010/main" val="10153362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395536" y="404665"/>
            <a:ext cx="8599377" cy="4524315"/>
          </a:xfrm>
          <a:prstGeom prst="rect">
            <a:avLst/>
          </a:prstGeom>
        </p:spPr>
        <p:txBody>
          <a:bodyPr wrap="square">
            <a:spAutoFit/>
          </a:bodyPr>
          <a:lstStyle/>
          <a:p>
            <a:pPr fontAlgn="t"/>
            <a:r>
              <a:rPr lang="pt-BR" sz="3600" b="1" dirty="0">
                <a:solidFill>
                  <a:srgbClr val="FF0000"/>
                </a:solidFill>
                <a:effectLst>
                  <a:outerShdw blurRad="38100" dist="38100" dir="2700000" algn="tl">
                    <a:srgbClr val="000000">
                      <a:alpha val="43137"/>
                    </a:srgbClr>
                  </a:outerShdw>
                </a:effectLst>
              </a:rPr>
              <a:t>Modo de preparo</a:t>
            </a:r>
          </a:p>
          <a:p>
            <a:pPr fontAlgn="t"/>
            <a:endParaRPr lang="pt-BR" sz="3600" dirty="0"/>
          </a:p>
          <a:p>
            <a:pPr fontAlgn="t"/>
            <a:r>
              <a:rPr lang="pt-BR" sz="3600" dirty="0"/>
              <a:t>Bater o leite e os morangos no liquidificador e adicionar as nozes no final.</a:t>
            </a:r>
          </a:p>
          <a:p>
            <a:pPr fontAlgn="t"/>
            <a:r>
              <a:rPr lang="pt-BR" sz="3600" dirty="0"/>
              <a:t>O suco de tomate é outro bom remédio caseiro para a memória porque tem </a:t>
            </a:r>
            <a:r>
              <a:rPr lang="pt-BR" sz="3600" dirty="0" err="1"/>
              <a:t>fisetina</a:t>
            </a:r>
            <a:r>
              <a:rPr lang="pt-BR" sz="3600" dirty="0"/>
              <a:t>, que é uma substância que melhora o funcionamento do cérebro e reduz o esquecimento.</a:t>
            </a:r>
          </a:p>
        </p:txBody>
      </p:sp>
    </p:spTree>
    <p:extLst>
      <p:ext uri="{BB962C8B-B14F-4D97-AF65-F5344CB8AC3E}">
        <p14:creationId xmlns:p14="http://schemas.microsoft.com/office/powerpoint/2010/main" val="16649860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251520" y="260648"/>
            <a:ext cx="8763272" cy="5632311"/>
          </a:xfrm>
          <a:prstGeom prst="rect">
            <a:avLst/>
          </a:prstGeom>
        </p:spPr>
        <p:txBody>
          <a:bodyPr wrap="square">
            <a:spAutoFit/>
          </a:bodyPr>
          <a:lstStyle/>
          <a:p>
            <a:pPr fontAlgn="t"/>
            <a:r>
              <a:rPr lang="pt-BR" sz="3600" dirty="0"/>
              <a:t>A falta de memória ou dificuldade para memorizar informações raramente está ligada a doenças do sistema nervoso como o Alzheimer, sendo um problema comum também entre jovens e adultos.</a:t>
            </a:r>
          </a:p>
          <a:p>
            <a:pPr fontAlgn="t"/>
            <a:r>
              <a:rPr lang="pt-BR" sz="3600" dirty="0"/>
              <a:t>No entanto, é possível melhorar a capacidade de fixar informações ao utilizar técnicas que facilitam o acesso à memória e aumentam o número de conexões feitas pelo cérebro, o que facilita a aprendizagem e aumenta o rendimento nos estudos e no trabalho.</a:t>
            </a:r>
          </a:p>
        </p:txBody>
      </p:sp>
    </p:spTree>
    <p:extLst>
      <p:ext uri="{BB962C8B-B14F-4D97-AF65-F5344CB8AC3E}">
        <p14:creationId xmlns:p14="http://schemas.microsoft.com/office/powerpoint/2010/main" val="36682936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7 Truques para melhorar a memória sem esforç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839808"/>
            <a:ext cx="6875748" cy="51609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64058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493658" y="1407260"/>
            <a:ext cx="6156684" cy="300082"/>
          </a:xfrm>
          <a:prstGeom prst="rect">
            <a:avLst/>
          </a:prstGeom>
        </p:spPr>
        <p:txBody>
          <a:bodyPr wrap="square">
            <a:spAutoFit/>
          </a:bodyPr>
          <a:lstStyle/>
          <a:p>
            <a:pPr fontAlgn="t"/>
            <a:r>
              <a:rPr lang="pt-BR" sz="1350" dirty="0"/>
              <a:t>                                                           </a:t>
            </a:r>
          </a:p>
        </p:txBody>
      </p:sp>
      <p:sp>
        <p:nvSpPr>
          <p:cNvPr id="3" name="Retângulo 2"/>
          <p:cNvSpPr/>
          <p:nvPr/>
        </p:nvSpPr>
        <p:spPr>
          <a:xfrm>
            <a:off x="251520" y="188640"/>
            <a:ext cx="8568952" cy="1200329"/>
          </a:xfrm>
          <a:prstGeom prst="rect">
            <a:avLst/>
          </a:prstGeom>
        </p:spPr>
        <p:txBody>
          <a:bodyPr wrap="square">
            <a:spAutoFit/>
          </a:bodyPr>
          <a:lstStyle/>
          <a:p>
            <a:pPr fontAlgn="t"/>
            <a:r>
              <a:rPr lang="pt-BR" sz="3600" b="1" dirty="0">
                <a:solidFill>
                  <a:srgbClr val="FF0000"/>
                </a:solidFill>
              </a:rPr>
              <a:t>Magnésio melhora o funcionamento do cérebro</a:t>
            </a:r>
          </a:p>
        </p:txBody>
      </p:sp>
      <p:sp>
        <p:nvSpPr>
          <p:cNvPr id="4" name="Retângulo 3"/>
          <p:cNvSpPr/>
          <p:nvPr/>
        </p:nvSpPr>
        <p:spPr>
          <a:xfrm>
            <a:off x="251520" y="1691675"/>
            <a:ext cx="8793089" cy="5016758"/>
          </a:xfrm>
          <a:prstGeom prst="rect">
            <a:avLst/>
          </a:prstGeom>
        </p:spPr>
        <p:txBody>
          <a:bodyPr wrap="square">
            <a:spAutoFit/>
          </a:bodyPr>
          <a:lstStyle/>
          <a:p>
            <a:pPr fontAlgn="t"/>
            <a:r>
              <a:rPr lang="pt-BR" sz="3200" dirty="0"/>
              <a:t>O magnésio melhora o funcionamento do cérebro porque participa na transmissão de impulsos nervosos aumentando a capacidade de memória e de aprendizagem.</a:t>
            </a:r>
          </a:p>
          <a:p>
            <a:pPr fontAlgn="t"/>
            <a:r>
              <a:rPr lang="pt-BR" sz="3200" dirty="0"/>
              <a:t>Alguns</a:t>
            </a:r>
            <a:r>
              <a:rPr lang="pt-BR" sz="3200" b="1" dirty="0"/>
              <a:t> alimentos com magnésio</a:t>
            </a:r>
            <a:r>
              <a:rPr lang="pt-BR" sz="3200" dirty="0"/>
              <a:t> são sementes de abóbora, amêndoas, avelãs e castanha-do-pará, por exemplo.</a:t>
            </a:r>
          </a:p>
          <a:p>
            <a:pPr fontAlgn="t"/>
            <a:r>
              <a:rPr lang="pt-BR" sz="3200" dirty="0"/>
              <a:t>O suplemento de magnésio é um ótimo tônico físico e mental, podendo ser encontrado nas lojas de produtos naturais e farmácias em diversas formas e associações com outros minerais e vitaminas.</a:t>
            </a:r>
          </a:p>
        </p:txBody>
      </p:sp>
    </p:spTree>
    <p:extLst>
      <p:ext uri="{BB962C8B-B14F-4D97-AF65-F5344CB8AC3E}">
        <p14:creationId xmlns:p14="http://schemas.microsoft.com/office/powerpoint/2010/main" val="27453757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esultado de imagem para alimentos que contém magnési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1" y="857251"/>
            <a:ext cx="6857999" cy="5120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6318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Resultado de imagem para alimentos que contém magnési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3759" y="857250"/>
            <a:ext cx="6829071"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p:cNvSpPr txBox="1"/>
          <p:nvPr/>
        </p:nvSpPr>
        <p:spPr>
          <a:xfrm>
            <a:off x="2357754" y="5723751"/>
            <a:ext cx="864096" cy="300082"/>
          </a:xfrm>
          <a:prstGeom prst="rect">
            <a:avLst/>
          </a:prstGeom>
          <a:noFill/>
        </p:spPr>
        <p:txBody>
          <a:bodyPr wrap="square" rtlCol="0">
            <a:spAutoFit/>
          </a:bodyPr>
          <a:lstStyle/>
          <a:p>
            <a:r>
              <a:rPr lang="pt-BR" sz="1350" dirty="0">
                <a:solidFill>
                  <a:srgbClr val="00863D"/>
                </a:solidFill>
                <a:latin typeface="Lucida Handwriting" panose="03010101010101010101" pitchFamily="66" charset="0"/>
              </a:rPr>
              <a:t>Aveia</a:t>
            </a:r>
          </a:p>
        </p:txBody>
      </p:sp>
    </p:spTree>
    <p:extLst>
      <p:ext uri="{BB962C8B-B14F-4D97-AF65-F5344CB8AC3E}">
        <p14:creationId xmlns:p14="http://schemas.microsoft.com/office/powerpoint/2010/main" val="4526624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07504" y="116632"/>
            <a:ext cx="9036496" cy="7294305"/>
          </a:xfrm>
          <a:prstGeom prst="rect">
            <a:avLst/>
          </a:prstGeom>
        </p:spPr>
        <p:txBody>
          <a:bodyPr wrap="square">
            <a:spAutoFit/>
          </a:bodyPr>
          <a:lstStyle/>
          <a:p>
            <a:pPr fontAlgn="t"/>
            <a:r>
              <a:rPr lang="pt-BR" sz="3600" dirty="0"/>
              <a:t>Para manter uma vida saudável e um bom funcionamento cerebral se aconselha a ingestão de 400 mg de magnésio diariamente, preferencialmente através da alimentação.</a:t>
            </a:r>
          </a:p>
          <a:p>
            <a:pPr fontAlgn="t"/>
            <a:r>
              <a:rPr lang="pt-BR" sz="3600" dirty="0"/>
              <a:t>A suplementação com magnésio ou outros tônicos para o cérebro devem ser orientadas por um médico.</a:t>
            </a:r>
          </a:p>
          <a:p>
            <a:pPr fontAlgn="t"/>
            <a:r>
              <a:rPr lang="pt-BR" sz="3600" b="1" dirty="0">
                <a:solidFill>
                  <a:srgbClr val="C00000"/>
                </a:solidFill>
              </a:rPr>
              <a:t>O que tomar para o cérebro</a:t>
            </a:r>
          </a:p>
          <a:p>
            <a:pPr fontAlgn="t"/>
            <a:r>
              <a:rPr lang="pt-BR" sz="3600" dirty="0"/>
              <a:t>Saber o que tomar para o cérebro cansado pode ser útil para melhorar a memória e a agilidade mental. Alguns exemplos de suplementos que podem ajudar a melhorar o funcionamento do cérebro e combater o cansaço mental são:</a:t>
            </a:r>
            <a:br>
              <a:rPr lang="pt-BR" sz="3600" dirty="0"/>
            </a:br>
            <a:endParaRPr lang="pt-BR" sz="3600" dirty="0"/>
          </a:p>
        </p:txBody>
      </p:sp>
    </p:spTree>
    <p:extLst>
      <p:ext uri="{BB962C8B-B14F-4D97-AF65-F5344CB8AC3E}">
        <p14:creationId xmlns:p14="http://schemas.microsoft.com/office/powerpoint/2010/main" val="14970705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07504" y="116632"/>
            <a:ext cx="8937105" cy="5632311"/>
          </a:xfrm>
          <a:prstGeom prst="rect">
            <a:avLst/>
          </a:prstGeom>
        </p:spPr>
        <p:txBody>
          <a:bodyPr wrap="square">
            <a:spAutoFit/>
          </a:bodyPr>
          <a:lstStyle/>
          <a:p>
            <a:r>
              <a:rPr lang="pt-BR" sz="3600" b="1" dirty="0" err="1">
                <a:solidFill>
                  <a:srgbClr val="002060"/>
                </a:solidFill>
              </a:rPr>
              <a:t>Memorium</a:t>
            </a:r>
            <a:r>
              <a:rPr lang="pt-BR" sz="3600" dirty="0">
                <a:solidFill>
                  <a:srgbClr val="002060"/>
                </a:solidFill>
              </a:rPr>
              <a:t> ou </a:t>
            </a:r>
            <a:r>
              <a:rPr lang="pt-BR" sz="3600" b="1" dirty="0" err="1">
                <a:solidFill>
                  <a:srgbClr val="002060"/>
                </a:solidFill>
              </a:rPr>
              <a:t>Memoriol</a:t>
            </a:r>
            <a:r>
              <a:rPr lang="pt-BR" sz="3600" b="1" dirty="0">
                <a:solidFill>
                  <a:srgbClr val="002060"/>
                </a:solidFill>
              </a:rPr>
              <a:t> B6</a:t>
            </a:r>
            <a:r>
              <a:rPr lang="pt-BR" sz="3600" b="1" dirty="0"/>
              <a:t> </a:t>
            </a:r>
            <a:r>
              <a:rPr lang="pt-BR" sz="3600" dirty="0"/>
              <a:t>que contêm vitamina E, C e do complexo B, como vitamina B12, B6, magnésio e ácido fólico, entre outras substâncias;</a:t>
            </a:r>
          </a:p>
          <a:p>
            <a:r>
              <a:rPr lang="pt-BR" sz="3600" b="1" dirty="0" err="1">
                <a:solidFill>
                  <a:srgbClr val="7030A0"/>
                </a:solidFill>
              </a:rPr>
              <a:t>Ginseng</a:t>
            </a:r>
            <a:r>
              <a:rPr lang="pt-BR" sz="3600" dirty="0">
                <a:solidFill>
                  <a:srgbClr val="7030A0"/>
                </a:solidFill>
              </a:rPr>
              <a:t>,</a:t>
            </a:r>
            <a:r>
              <a:rPr lang="pt-BR" sz="3600" dirty="0"/>
              <a:t> em cápsulas, que reforça a memória e diminui a fadiga cerebral;</a:t>
            </a:r>
          </a:p>
          <a:p>
            <a:r>
              <a:rPr lang="pt-BR" sz="3600" b="1" dirty="0" err="1">
                <a:solidFill>
                  <a:srgbClr val="00B050"/>
                </a:solidFill>
              </a:rPr>
              <a:t>Gingko</a:t>
            </a:r>
            <a:r>
              <a:rPr lang="pt-BR" sz="3600" b="1" dirty="0">
                <a:solidFill>
                  <a:srgbClr val="00B050"/>
                </a:solidFill>
              </a:rPr>
              <a:t> </a:t>
            </a:r>
            <a:r>
              <a:rPr lang="pt-BR" sz="3600" b="1" dirty="0" err="1">
                <a:solidFill>
                  <a:srgbClr val="00B050"/>
                </a:solidFill>
              </a:rPr>
              <a:t>biloba</a:t>
            </a:r>
            <a:r>
              <a:rPr lang="pt-BR" sz="3600" b="1" dirty="0"/>
              <a:t>, </a:t>
            </a:r>
            <a:r>
              <a:rPr lang="pt-BR" sz="3600" dirty="0"/>
              <a:t>concentrada em xarope ou </a:t>
            </a:r>
            <a:r>
              <a:rPr lang="pt-BR" sz="3600" dirty="0" err="1"/>
              <a:t>cápsulas,que</a:t>
            </a:r>
            <a:r>
              <a:rPr lang="pt-BR" sz="3600" dirty="0"/>
              <a:t> melhora a memória e a circulação sanguínea;</a:t>
            </a:r>
          </a:p>
          <a:p>
            <a:r>
              <a:rPr lang="pt-BR" sz="3600" b="1" dirty="0" err="1">
                <a:solidFill>
                  <a:srgbClr val="002060"/>
                </a:solidFill>
              </a:rPr>
              <a:t>Rhodiola</a:t>
            </a:r>
            <a:r>
              <a:rPr lang="pt-BR" sz="3600" dirty="0"/>
              <a:t>, em cápsulas, uma planta que elimina a fadiga e combate alterações de humor;</a:t>
            </a:r>
          </a:p>
        </p:txBody>
      </p:sp>
    </p:spTree>
    <p:extLst>
      <p:ext uri="{BB962C8B-B14F-4D97-AF65-F5344CB8AC3E}">
        <p14:creationId xmlns:p14="http://schemas.microsoft.com/office/powerpoint/2010/main" val="26219267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xmlns="" id="{85D5A3D4-B579-41D0-9C7B-89C61CBA364C}"/>
              </a:ext>
            </a:extLst>
          </p:cNvPr>
          <p:cNvSpPr txBox="1"/>
          <p:nvPr/>
        </p:nvSpPr>
        <p:spPr>
          <a:xfrm>
            <a:off x="251520" y="260648"/>
            <a:ext cx="8568952" cy="5078313"/>
          </a:xfrm>
          <a:prstGeom prst="rect">
            <a:avLst/>
          </a:prstGeom>
          <a:noFill/>
        </p:spPr>
        <p:txBody>
          <a:bodyPr wrap="square" rtlCol="0">
            <a:spAutoFit/>
          </a:bodyPr>
          <a:lstStyle/>
          <a:p>
            <a:r>
              <a:rPr lang="pt-BR" sz="3600" b="1" dirty="0" err="1">
                <a:solidFill>
                  <a:srgbClr val="C00000"/>
                </a:solidFill>
              </a:rPr>
              <a:t>Virilon</a:t>
            </a:r>
            <a:r>
              <a:rPr lang="pt-BR" sz="3600" b="1" dirty="0">
                <a:solidFill>
                  <a:srgbClr val="C00000"/>
                </a:solidFill>
              </a:rPr>
              <a:t>​​</a:t>
            </a:r>
            <a:r>
              <a:rPr lang="pt-BR" sz="3600" b="1" dirty="0"/>
              <a:t> </a:t>
            </a:r>
            <a:r>
              <a:rPr lang="pt-BR" sz="3600" dirty="0"/>
              <a:t>rico em vitaminas do complexo B e catuaba;</a:t>
            </a:r>
          </a:p>
          <a:p>
            <a:r>
              <a:rPr lang="pt-BR" sz="3600" b="1" dirty="0"/>
              <a:t>​</a:t>
            </a:r>
            <a:r>
              <a:rPr lang="pt-BR" sz="3600" b="1" dirty="0" err="1">
                <a:solidFill>
                  <a:srgbClr val="002060"/>
                </a:solidFill>
              </a:rPr>
              <a:t>Pharmaton</a:t>
            </a:r>
            <a:r>
              <a:rPr lang="pt-BR" sz="3600" b="1" dirty="0"/>
              <a:t> </a:t>
            </a:r>
            <a:r>
              <a:rPr lang="pt-BR" sz="3600" dirty="0"/>
              <a:t>multivitamínico com </a:t>
            </a:r>
            <a:r>
              <a:rPr lang="pt-BR" sz="3600" dirty="0" err="1"/>
              <a:t>ginseng</a:t>
            </a:r>
            <a:r>
              <a:rPr lang="pt-BR" sz="3600" dirty="0"/>
              <a:t>, e minerais.</a:t>
            </a:r>
          </a:p>
          <a:p>
            <a:pPr fontAlgn="t"/>
            <a:r>
              <a:rPr lang="pt-BR" sz="3600" dirty="0"/>
              <a:t>​​Estes suplementos só devem ser utilizados sob orientação médica porque o excesso de magnésio ou vitaminas no corpo pode causar enjoo e dor de cabeça.</a:t>
            </a:r>
          </a:p>
          <a:p>
            <a:endParaRPr lang="pt-BR" sz="3600" dirty="0"/>
          </a:p>
        </p:txBody>
      </p:sp>
    </p:spTree>
    <p:extLst>
      <p:ext uri="{BB962C8B-B14F-4D97-AF65-F5344CB8AC3E}">
        <p14:creationId xmlns:p14="http://schemas.microsoft.com/office/powerpoint/2010/main" val="31869929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79513" y="188640"/>
            <a:ext cx="8784976" cy="3539430"/>
          </a:xfrm>
          <a:prstGeom prst="rect">
            <a:avLst/>
          </a:prstGeom>
        </p:spPr>
        <p:txBody>
          <a:bodyPr wrap="square">
            <a:spAutoFit/>
          </a:bodyPr>
          <a:lstStyle/>
          <a:p>
            <a:pPr fontAlgn="t"/>
            <a:r>
              <a:rPr lang="pt-BR" sz="3200" dirty="0"/>
              <a:t>O consumo de alimentos ricos em ômega 3, assim como o uso de suplementos, como óleo de peixe, também é bom para o cérebro, melhorando o desempenho intelectual e a saúde das células do cérebro, aumentando a quantidade de oxigênio e de nutrientes que chegam nos neurônios.</a:t>
            </a:r>
          </a:p>
          <a:p>
            <a:r>
              <a:rPr lang="pt-BR" sz="3200" dirty="0"/>
              <a:t/>
            </a:r>
            <a:br>
              <a:rPr lang="pt-BR" sz="3200" dirty="0"/>
            </a:br>
            <a:endParaRPr lang="pt-BR" sz="3200" dirty="0"/>
          </a:p>
        </p:txBody>
      </p:sp>
      <p:pic>
        <p:nvPicPr>
          <p:cNvPr id="3074" name="Picture 2" descr="Resultado de imagem para EXERCITANDO O CÉREB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2092" y="3347498"/>
            <a:ext cx="4286250" cy="2857500"/>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p:cNvSpPr txBox="1"/>
          <p:nvPr/>
        </p:nvSpPr>
        <p:spPr>
          <a:xfrm>
            <a:off x="1277634" y="3699030"/>
            <a:ext cx="2808312" cy="1077218"/>
          </a:xfrm>
          <a:prstGeom prst="rect">
            <a:avLst/>
          </a:prstGeom>
          <a:noFill/>
        </p:spPr>
        <p:txBody>
          <a:bodyPr wrap="square" rtlCol="0">
            <a:spAutoFit/>
          </a:bodyPr>
          <a:lstStyle/>
          <a:p>
            <a:r>
              <a:rPr lang="pt-BR" sz="3200" dirty="0"/>
              <a:t>Vida longa ao teu cérebro!</a:t>
            </a:r>
          </a:p>
        </p:txBody>
      </p:sp>
    </p:spTree>
    <p:extLst>
      <p:ext uri="{BB962C8B-B14F-4D97-AF65-F5344CB8AC3E}">
        <p14:creationId xmlns:p14="http://schemas.microsoft.com/office/powerpoint/2010/main" val="19325051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
          </p:nvPr>
        </p:nvSpPr>
        <p:spPr>
          <a:xfrm>
            <a:off x="107504" y="188640"/>
            <a:ext cx="8928992" cy="6480720"/>
          </a:xfrm>
        </p:spPr>
        <p:txBody>
          <a:bodyPr>
            <a:normAutofit/>
          </a:bodyPr>
          <a:lstStyle/>
          <a:p>
            <a:endParaRPr lang="pt-BR" sz="3200" dirty="0">
              <a:solidFill>
                <a:srgbClr val="FF0000"/>
              </a:solidFill>
            </a:endParaRPr>
          </a:p>
          <a:p>
            <a:endParaRPr lang="pt-BR" sz="3200" dirty="0">
              <a:solidFill>
                <a:srgbClr val="FF0000"/>
              </a:solidFill>
            </a:endParaRPr>
          </a:p>
          <a:p>
            <a:endParaRPr lang="pt-BR" sz="3200" dirty="0">
              <a:solidFill>
                <a:srgbClr val="FF0000"/>
              </a:solidFill>
            </a:endParaRPr>
          </a:p>
          <a:p>
            <a:endParaRPr lang="pt-BR" sz="3200" dirty="0">
              <a:solidFill>
                <a:srgbClr val="FF0000"/>
              </a:solidFill>
            </a:endParaRPr>
          </a:p>
          <a:p>
            <a:r>
              <a:rPr lang="pt-BR" sz="6000" b="1" dirty="0">
                <a:solidFill>
                  <a:srgbClr val="FF0000"/>
                </a:solidFill>
              </a:rPr>
              <a:t>LINGUAGEM </a:t>
            </a:r>
          </a:p>
          <a:p>
            <a:pPr marL="0" indent="0">
              <a:buNone/>
            </a:pPr>
            <a:r>
              <a:rPr lang="pt-BR" sz="6000" b="1" dirty="0">
                <a:solidFill>
                  <a:srgbClr val="FF0000"/>
                </a:solidFill>
              </a:rPr>
              <a:t>             DAS EMOÇÕES.</a:t>
            </a:r>
          </a:p>
          <a:p>
            <a:endParaRPr lang="pt-BR" sz="3200" dirty="0">
              <a:solidFill>
                <a:srgbClr val="FF0000"/>
              </a:solidFill>
            </a:endParaRPr>
          </a:p>
        </p:txBody>
      </p:sp>
    </p:spTree>
    <p:extLst>
      <p:ext uri="{BB962C8B-B14F-4D97-AF65-F5344CB8AC3E}">
        <p14:creationId xmlns:p14="http://schemas.microsoft.com/office/powerpoint/2010/main" val="3463288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 calcmode="lin" valueType="num">
                                      <p:cBhvr additive="base">
                                        <p:cTn id="1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
          </p:nvPr>
        </p:nvSpPr>
        <p:spPr>
          <a:xfrm>
            <a:off x="107504" y="188640"/>
            <a:ext cx="8928992" cy="6480720"/>
          </a:xfrm>
        </p:spPr>
        <p:txBody>
          <a:bodyPr>
            <a:normAutofit/>
          </a:bodyPr>
          <a:lstStyle/>
          <a:p>
            <a:endParaRPr lang="pt-BR" sz="32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696" y="-243408"/>
            <a:ext cx="12192000" cy="76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32887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
          </p:nvPr>
        </p:nvSpPr>
        <p:spPr>
          <a:xfrm>
            <a:off x="107504" y="188640"/>
            <a:ext cx="8928992" cy="6480720"/>
          </a:xfrm>
        </p:spPr>
        <p:txBody>
          <a:bodyPr>
            <a:normAutofit/>
          </a:bodyPr>
          <a:lstStyle/>
          <a:p>
            <a:endParaRPr lang="pt-BR" sz="32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3751" y="-387424"/>
            <a:ext cx="12192000" cy="76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32887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
          </p:nvPr>
        </p:nvSpPr>
        <p:spPr>
          <a:xfrm>
            <a:off x="107504" y="188640"/>
            <a:ext cx="8928992" cy="6480720"/>
          </a:xfrm>
        </p:spPr>
        <p:txBody>
          <a:bodyPr>
            <a:normAutofit/>
          </a:bodyPr>
          <a:lstStyle/>
          <a:p>
            <a:endParaRPr lang="pt-BR" sz="32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696" y="-171400"/>
            <a:ext cx="12192000" cy="76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32887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
          </p:nvPr>
        </p:nvSpPr>
        <p:spPr>
          <a:xfrm>
            <a:off x="107504" y="188640"/>
            <a:ext cx="8928992" cy="6480720"/>
          </a:xfrm>
        </p:spPr>
        <p:txBody>
          <a:bodyPr>
            <a:normAutofit/>
          </a:bodyPr>
          <a:lstStyle/>
          <a:p>
            <a:endParaRPr lang="pt-BR" sz="32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696" y="-315416"/>
            <a:ext cx="12192000" cy="76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70757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
          </p:nvPr>
        </p:nvSpPr>
        <p:spPr>
          <a:xfrm>
            <a:off x="107504" y="188640"/>
            <a:ext cx="8928992" cy="6480720"/>
          </a:xfrm>
        </p:spPr>
        <p:txBody>
          <a:bodyPr>
            <a:normAutofit/>
          </a:bodyPr>
          <a:lstStyle/>
          <a:p>
            <a:endParaRPr lang="pt-BR" sz="32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0688" y="-243408"/>
            <a:ext cx="12192000" cy="76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70757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93D60C7-9936-4C69-8D11-ED958E1D4B7D}"/>
              </a:ext>
            </a:extLst>
          </p:cNvPr>
          <p:cNvSpPr>
            <a:spLocks noGrp="1"/>
          </p:cNvSpPr>
          <p:nvPr>
            <p:ph type="title"/>
          </p:nvPr>
        </p:nvSpPr>
        <p:spPr>
          <a:xfrm>
            <a:off x="685800" y="119236"/>
            <a:ext cx="7772400" cy="1143000"/>
          </a:xfrm>
          <a:solidFill>
            <a:schemeClr val="tx1"/>
          </a:solidFill>
        </p:spPr>
        <p:txBody>
          <a:bodyPr/>
          <a:lstStyle/>
          <a:p>
            <a:r>
              <a:rPr lang="pt-BR" b="1" dirty="0">
                <a:solidFill>
                  <a:srgbClr val="FFFF00"/>
                </a:solidFill>
              </a:rPr>
              <a:t>DICAS DE INTERPRETAÇÃO VISUAL</a:t>
            </a:r>
          </a:p>
        </p:txBody>
      </p:sp>
      <p:pic>
        <p:nvPicPr>
          <p:cNvPr id="1026" name="Picture 2" descr="Resultado de imagem para interpretaÃ§Ã£o dos olhos">
            <a:extLst>
              <a:ext uri="{FF2B5EF4-FFF2-40B4-BE49-F238E27FC236}">
                <a16:creationId xmlns:a16="http://schemas.microsoft.com/office/drawing/2014/main" xmlns="" id="{F01B054E-1A30-4A35-B566-A386C0F40E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440" y="2204864"/>
            <a:ext cx="8453120" cy="396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6106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object 100"/>
          <p:cNvSpPr txBox="1"/>
          <p:nvPr/>
        </p:nvSpPr>
        <p:spPr>
          <a:xfrm>
            <a:off x="811341" y="3291840"/>
            <a:ext cx="3474290" cy="3215303"/>
          </a:xfrm>
          <a:prstGeom prst="rect">
            <a:avLst/>
          </a:prstGeom>
        </p:spPr>
        <p:txBody>
          <a:bodyPr wrap="square" lIns="0" tIns="0" rIns="0" bIns="0" rtlCol="0">
            <a:noAutofit/>
          </a:bodyPr>
          <a:lstStyle/>
          <a:p>
            <a:pPr marR="46731">
              <a:lnSpc>
                <a:spcPts val="995"/>
              </a:lnSpc>
            </a:pPr>
            <a:endParaRPr sz="995" dirty="0"/>
          </a:p>
        </p:txBody>
      </p:sp>
      <p:sp>
        <p:nvSpPr>
          <p:cNvPr id="99" name="object 99"/>
          <p:cNvSpPr txBox="1"/>
          <p:nvPr/>
        </p:nvSpPr>
        <p:spPr>
          <a:xfrm>
            <a:off x="1011397" y="2894758"/>
            <a:ext cx="1741023" cy="951784"/>
          </a:xfrm>
          <a:prstGeom prst="rect">
            <a:avLst/>
          </a:prstGeom>
        </p:spPr>
        <p:txBody>
          <a:bodyPr wrap="square" lIns="0" tIns="0" rIns="0" bIns="0" rtlCol="0">
            <a:noAutofit/>
          </a:bodyPr>
          <a:lstStyle/>
          <a:p>
            <a:pPr marR="54279">
              <a:lnSpc>
                <a:spcPts val="497"/>
              </a:lnSpc>
              <a:spcBef>
                <a:spcPts val="21"/>
              </a:spcBef>
            </a:pPr>
            <a:endParaRPr sz="497" dirty="0"/>
          </a:p>
          <a:p>
            <a:pPr marL="65474">
              <a:lnSpc>
                <a:spcPct val="96761"/>
              </a:lnSpc>
            </a:pPr>
            <a:r>
              <a:rPr sz="2188" dirty="0" err="1">
                <a:solidFill>
                  <a:srgbClr val="6C6C6C"/>
                </a:solidFill>
                <a:latin typeface="Trebuchet MS"/>
                <a:cs typeface="Trebuchet MS"/>
              </a:rPr>
              <a:t>comuni</a:t>
            </a:r>
            <a:r>
              <a:rPr lang="pt-BR" sz="2188" dirty="0" err="1">
                <a:solidFill>
                  <a:srgbClr val="6C6C6C"/>
                </a:solidFill>
                <a:latin typeface="Trebuchet MS"/>
                <a:cs typeface="Trebuchet MS"/>
              </a:rPr>
              <a:t>cacão</a:t>
            </a:r>
            <a:endParaRPr sz="2188" dirty="0">
              <a:latin typeface="Trebuchet MS"/>
              <a:cs typeface="Trebuchet MS"/>
            </a:endParaRPr>
          </a:p>
        </p:txBody>
      </p:sp>
      <p:sp>
        <p:nvSpPr>
          <p:cNvPr id="80" name="object 80"/>
          <p:cNvSpPr/>
          <p:nvPr/>
        </p:nvSpPr>
        <p:spPr>
          <a:xfrm>
            <a:off x="5036778" y="3155438"/>
            <a:ext cx="3317605" cy="3216060"/>
          </a:xfrm>
          <a:prstGeom prst="rect">
            <a:avLst/>
          </a:prstGeom>
          <a:blipFill>
            <a:blip r:embed="rId2" cstate="print"/>
            <a:stretch>
              <a:fillRect/>
            </a:stretch>
          </a:blipFill>
        </p:spPr>
        <p:txBody>
          <a:bodyPr wrap="square" lIns="0" tIns="0" rIns="0" bIns="0" rtlCol="0">
            <a:noAutofit/>
          </a:bodyPr>
          <a:lstStyle/>
          <a:p>
            <a:endParaRPr sz="1790"/>
          </a:p>
        </p:txBody>
      </p:sp>
      <p:sp>
        <p:nvSpPr>
          <p:cNvPr id="83" name="object 83"/>
          <p:cNvSpPr/>
          <p:nvPr/>
        </p:nvSpPr>
        <p:spPr>
          <a:xfrm>
            <a:off x="3425716" y="1667138"/>
            <a:ext cx="572889" cy="785070"/>
          </a:xfrm>
          <a:prstGeom prst="rect">
            <a:avLst/>
          </a:prstGeom>
          <a:blipFill>
            <a:blip r:embed="rId3" cstate="print"/>
            <a:stretch>
              <a:fillRect/>
            </a:stretch>
          </a:blipFill>
        </p:spPr>
        <p:txBody>
          <a:bodyPr wrap="square" lIns="0" tIns="0" rIns="0" bIns="0" rtlCol="0">
            <a:noAutofit/>
          </a:bodyPr>
          <a:lstStyle/>
          <a:p>
            <a:endParaRPr sz="1790"/>
          </a:p>
        </p:txBody>
      </p:sp>
      <p:sp>
        <p:nvSpPr>
          <p:cNvPr id="84" name="object 84"/>
          <p:cNvSpPr/>
          <p:nvPr/>
        </p:nvSpPr>
        <p:spPr>
          <a:xfrm>
            <a:off x="718890" y="2450694"/>
            <a:ext cx="407691" cy="471344"/>
          </a:xfrm>
          <a:prstGeom prst="rect">
            <a:avLst/>
          </a:prstGeom>
          <a:blipFill>
            <a:blip r:embed="rId4" cstate="print"/>
            <a:stretch>
              <a:fillRect/>
            </a:stretch>
          </a:blipFill>
        </p:spPr>
        <p:txBody>
          <a:bodyPr wrap="square" lIns="0" tIns="0" rIns="0" bIns="0" rtlCol="0">
            <a:noAutofit/>
          </a:bodyPr>
          <a:lstStyle/>
          <a:p>
            <a:endParaRPr sz="1790"/>
          </a:p>
        </p:txBody>
      </p:sp>
      <p:sp>
        <p:nvSpPr>
          <p:cNvPr id="85" name="object 85"/>
          <p:cNvSpPr/>
          <p:nvPr/>
        </p:nvSpPr>
        <p:spPr>
          <a:xfrm>
            <a:off x="903791" y="2361274"/>
            <a:ext cx="6323000" cy="619871"/>
          </a:xfrm>
          <a:prstGeom prst="rect">
            <a:avLst/>
          </a:prstGeom>
          <a:blipFill>
            <a:blip r:embed="rId5" cstate="print"/>
            <a:stretch>
              <a:fillRect/>
            </a:stretch>
          </a:blipFill>
        </p:spPr>
        <p:txBody>
          <a:bodyPr wrap="square" lIns="0" tIns="0" rIns="0" bIns="0" rtlCol="0">
            <a:noAutofit/>
          </a:bodyPr>
          <a:lstStyle/>
          <a:p>
            <a:endParaRPr sz="1790"/>
          </a:p>
        </p:txBody>
      </p:sp>
      <p:sp>
        <p:nvSpPr>
          <p:cNvPr id="87" name="object 87"/>
          <p:cNvSpPr/>
          <p:nvPr/>
        </p:nvSpPr>
        <p:spPr>
          <a:xfrm>
            <a:off x="2720972" y="2861416"/>
            <a:ext cx="453157" cy="619871"/>
          </a:xfrm>
          <a:prstGeom prst="rect">
            <a:avLst/>
          </a:prstGeom>
          <a:blipFill>
            <a:blip r:embed="rId6" cstate="print"/>
            <a:stretch>
              <a:fillRect/>
            </a:stretch>
          </a:blipFill>
        </p:spPr>
        <p:txBody>
          <a:bodyPr wrap="square" lIns="0" tIns="0" rIns="0" bIns="0" rtlCol="0">
            <a:noAutofit/>
          </a:bodyPr>
          <a:lstStyle/>
          <a:p>
            <a:endParaRPr sz="1790"/>
          </a:p>
        </p:txBody>
      </p:sp>
      <p:sp>
        <p:nvSpPr>
          <p:cNvPr id="88" name="object 88"/>
          <p:cNvSpPr/>
          <p:nvPr/>
        </p:nvSpPr>
        <p:spPr>
          <a:xfrm>
            <a:off x="3668209" y="3438852"/>
            <a:ext cx="494079" cy="675948"/>
          </a:xfrm>
          <a:prstGeom prst="rect">
            <a:avLst/>
          </a:prstGeom>
          <a:blipFill>
            <a:blip r:embed="rId7" cstate="print"/>
            <a:stretch>
              <a:fillRect/>
            </a:stretch>
          </a:blipFill>
        </p:spPr>
        <p:txBody>
          <a:bodyPr wrap="square" lIns="0" tIns="0" rIns="0" bIns="0" rtlCol="0">
            <a:noAutofit/>
          </a:bodyPr>
          <a:lstStyle/>
          <a:p>
            <a:endParaRPr sz="1790"/>
          </a:p>
        </p:txBody>
      </p:sp>
      <p:sp>
        <p:nvSpPr>
          <p:cNvPr id="89" name="object 89"/>
          <p:cNvSpPr/>
          <p:nvPr/>
        </p:nvSpPr>
        <p:spPr>
          <a:xfrm>
            <a:off x="4012246" y="4060239"/>
            <a:ext cx="494079" cy="675949"/>
          </a:xfrm>
          <a:prstGeom prst="rect">
            <a:avLst/>
          </a:prstGeom>
          <a:blipFill>
            <a:blip r:embed="rId7" cstate="print"/>
            <a:stretch>
              <a:fillRect/>
            </a:stretch>
          </a:blipFill>
        </p:spPr>
        <p:txBody>
          <a:bodyPr wrap="square" lIns="0" tIns="0" rIns="0" bIns="0" rtlCol="0">
            <a:noAutofit/>
          </a:bodyPr>
          <a:lstStyle/>
          <a:p>
            <a:endParaRPr sz="1790"/>
          </a:p>
        </p:txBody>
      </p:sp>
      <p:sp>
        <p:nvSpPr>
          <p:cNvPr id="90" name="object 90"/>
          <p:cNvSpPr/>
          <p:nvPr/>
        </p:nvSpPr>
        <p:spPr>
          <a:xfrm>
            <a:off x="811341" y="3291840"/>
            <a:ext cx="3319120" cy="2975336"/>
          </a:xfrm>
          <a:prstGeom prst="rect">
            <a:avLst/>
          </a:prstGeom>
          <a:blipFill>
            <a:blip r:embed="rId8" cstate="print"/>
            <a:stretch>
              <a:fillRect/>
            </a:stretch>
          </a:blipFill>
        </p:spPr>
        <p:txBody>
          <a:bodyPr wrap="square" lIns="0" tIns="0" rIns="0" bIns="0" rtlCol="0">
            <a:noAutofit/>
          </a:bodyPr>
          <a:lstStyle/>
          <a:p>
            <a:endParaRPr sz="1790"/>
          </a:p>
        </p:txBody>
      </p:sp>
      <p:sp>
        <p:nvSpPr>
          <p:cNvPr id="92" name="object 92"/>
          <p:cNvSpPr/>
          <p:nvPr/>
        </p:nvSpPr>
        <p:spPr>
          <a:xfrm>
            <a:off x="1193469" y="3051621"/>
            <a:ext cx="728033" cy="727983"/>
          </a:xfrm>
          <a:custGeom>
            <a:avLst/>
            <a:gdLst/>
            <a:ahLst/>
            <a:cxnLst/>
            <a:rect l="l" t="t" r="r" b="b"/>
            <a:pathLst>
              <a:path w="732078" h="732027">
                <a:moveTo>
                  <a:pt x="11061" y="33527"/>
                </a:moveTo>
                <a:lnTo>
                  <a:pt x="18262" y="37718"/>
                </a:lnTo>
                <a:lnTo>
                  <a:pt x="33553" y="11049"/>
                </a:lnTo>
                <a:lnTo>
                  <a:pt x="133146" y="35051"/>
                </a:lnTo>
                <a:lnTo>
                  <a:pt x="0" y="0"/>
                </a:lnTo>
                <a:lnTo>
                  <a:pt x="35039" y="133223"/>
                </a:lnTo>
                <a:lnTo>
                  <a:pt x="11061" y="33527"/>
                </a:lnTo>
                <a:close/>
              </a:path>
              <a:path w="732078" h="732027">
                <a:moveTo>
                  <a:pt x="732078" y="709549"/>
                </a:moveTo>
                <a:lnTo>
                  <a:pt x="75192" y="52686"/>
                </a:lnTo>
                <a:lnTo>
                  <a:pt x="44630" y="44651"/>
                </a:lnTo>
                <a:lnTo>
                  <a:pt x="37693" y="18287"/>
                </a:lnTo>
                <a:lnTo>
                  <a:pt x="75192" y="52686"/>
                </a:lnTo>
                <a:lnTo>
                  <a:pt x="125018" y="65786"/>
                </a:lnTo>
                <a:lnTo>
                  <a:pt x="133527" y="68072"/>
                </a:lnTo>
                <a:lnTo>
                  <a:pt x="142290" y="62991"/>
                </a:lnTo>
                <a:lnTo>
                  <a:pt x="144449" y="54483"/>
                </a:lnTo>
                <a:lnTo>
                  <a:pt x="146735" y="45974"/>
                </a:lnTo>
                <a:lnTo>
                  <a:pt x="141655" y="37337"/>
                </a:lnTo>
                <a:lnTo>
                  <a:pt x="133146" y="35051"/>
                </a:lnTo>
                <a:lnTo>
                  <a:pt x="33553" y="11049"/>
                </a:lnTo>
                <a:lnTo>
                  <a:pt x="18262" y="37718"/>
                </a:lnTo>
                <a:lnTo>
                  <a:pt x="11061" y="33527"/>
                </a:lnTo>
                <a:lnTo>
                  <a:pt x="35039" y="133223"/>
                </a:lnTo>
                <a:lnTo>
                  <a:pt x="37274" y="141731"/>
                </a:lnTo>
                <a:lnTo>
                  <a:pt x="45974" y="146685"/>
                </a:lnTo>
                <a:lnTo>
                  <a:pt x="54470" y="144525"/>
                </a:lnTo>
                <a:lnTo>
                  <a:pt x="62953" y="142239"/>
                </a:lnTo>
                <a:lnTo>
                  <a:pt x="68033" y="133603"/>
                </a:lnTo>
                <a:lnTo>
                  <a:pt x="65798" y="125095"/>
                </a:lnTo>
                <a:lnTo>
                  <a:pt x="52648" y="75119"/>
                </a:lnTo>
                <a:lnTo>
                  <a:pt x="709472" y="732027"/>
                </a:lnTo>
                <a:lnTo>
                  <a:pt x="732078" y="709549"/>
                </a:lnTo>
                <a:close/>
              </a:path>
              <a:path w="732078" h="732027">
                <a:moveTo>
                  <a:pt x="37693" y="18287"/>
                </a:moveTo>
                <a:lnTo>
                  <a:pt x="44630" y="44651"/>
                </a:lnTo>
                <a:lnTo>
                  <a:pt x="75192" y="52686"/>
                </a:lnTo>
                <a:lnTo>
                  <a:pt x="37693" y="18287"/>
                </a:lnTo>
                <a:close/>
              </a:path>
            </a:pathLst>
          </a:custGeom>
          <a:solidFill>
            <a:srgbClr val="00AF50"/>
          </a:solidFill>
        </p:spPr>
        <p:txBody>
          <a:bodyPr wrap="square" lIns="0" tIns="0" rIns="0" bIns="0" rtlCol="0">
            <a:noAutofit/>
          </a:bodyPr>
          <a:lstStyle/>
          <a:p>
            <a:endParaRPr sz="1790"/>
          </a:p>
        </p:txBody>
      </p:sp>
      <p:sp>
        <p:nvSpPr>
          <p:cNvPr id="93" name="object 93"/>
          <p:cNvSpPr/>
          <p:nvPr/>
        </p:nvSpPr>
        <p:spPr>
          <a:xfrm>
            <a:off x="1943479" y="3182718"/>
            <a:ext cx="948753" cy="948753"/>
          </a:xfrm>
          <a:prstGeom prst="rect">
            <a:avLst/>
          </a:prstGeom>
          <a:blipFill>
            <a:blip r:embed="rId9" cstate="print"/>
            <a:stretch>
              <a:fillRect/>
            </a:stretch>
          </a:blipFill>
        </p:spPr>
        <p:txBody>
          <a:bodyPr wrap="square" lIns="0" tIns="0" rIns="0" bIns="0" rtlCol="0">
            <a:noAutofit/>
          </a:bodyPr>
          <a:lstStyle/>
          <a:p>
            <a:endParaRPr sz="1790"/>
          </a:p>
        </p:txBody>
      </p:sp>
      <p:sp>
        <p:nvSpPr>
          <p:cNvPr id="94" name="object 94"/>
          <p:cNvSpPr/>
          <p:nvPr/>
        </p:nvSpPr>
        <p:spPr>
          <a:xfrm>
            <a:off x="2124970" y="3338950"/>
            <a:ext cx="726341" cy="726467"/>
          </a:xfrm>
          <a:custGeom>
            <a:avLst/>
            <a:gdLst/>
            <a:ahLst/>
            <a:cxnLst/>
            <a:rect l="l" t="t" r="r" b="b"/>
            <a:pathLst>
              <a:path w="730376" h="730503">
                <a:moveTo>
                  <a:pt x="11049" y="33527"/>
                </a:moveTo>
                <a:lnTo>
                  <a:pt x="18161" y="37718"/>
                </a:lnTo>
                <a:lnTo>
                  <a:pt x="33527" y="11049"/>
                </a:lnTo>
                <a:lnTo>
                  <a:pt x="133095" y="35051"/>
                </a:lnTo>
                <a:lnTo>
                  <a:pt x="0" y="0"/>
                </a:lnTo>
                <a:lnTo>
                  <a:pt x="35051" y="133223"/>
                </a:lnTo>
                <a:lnTo>
                  <a:pt x="11049" y="33527"/>
                </a:lnTo>
                <a:close/>
              </a:path>
              <a:path w="730376" h="730503">
                <a:moveTo>
                  <a:pt x="730376" y="707898"/>
                </a:moveTo>
                <a:lnTo>
                  <a:pt x="75182" y="52703"/>
                </a:lnTo>
                <a:lnTo>
                  <a:pt x="44551" y="44654"/>
                </a:lnTo>
                <a:lnTo>
                  <a:pt x="37592" y="18287"/>
                </a:lnTo>
                <a:lnTo>
                  <a:pt x="75182" y="52703"/>
                </a:lnTo>
                <a:lnTo>
                  <a:pt x="124968" y="65786"/>
                </a:lnTo>
                <a:lnTo>
                  <a:pt x="133476" y="68072"/>
                </a:lnTo>
                <a:lnTo>
                  <a:pt x="142239" y="62991"/>
                </a:lnTo>
                <a:lnTo>
                  <a:pt x="144399" y="54483"/>
                </a:lnTo>
                <a:lnTo>
                  <a:pt x="146685" y="45974"/>
                </a:lnTo>
                <a:lnTo>
                  <a:pt x="141605" y="37337"/>
                </a:lnTo>
                <a:lnTo>
                  <a:pt x="133095" y="35051"/>
                </a:lnTo>
                <a:lnTo>
                  <a:pt x="33527" y="11049"/>
                </a:lnTo>
                <a:lnTo>
                  <a:pt x="18161" y="37718"/>
                </a:lnTo>
                <a:lnTo>
                  <a:pt x="11049" y="33527"/>
                </a:lnTo>
                <a:lnTo>
                  <a:pt x="35051" y="133223"/>
                </a:lnTo>
                <a:lnTo>
                  <a:pt x="37211" y="141731"/>
                </a:lnTo>
                <a:lnTo>
                  <a:pt x="45974" y="146685"/>
                </a:lnTo>
                <a:lnTo>
                  <a:pt x="54356" y="144525"/>
                </a:lnTo>
                <a:lnTo>
                  <a:pt x="62864" y="142239"/>
                </a:lnTo>
                <a:lnTo>
                  <a:pt x="67944" y="133603"/>
                </a:lnTo>
                <a:lnTo>
                  <a:pt x="65786" y="125095"/>
                </a:lnTo>
                <a:lnTo>
                  <a:pt x="52579" y="75066"/>
                </a:lnTo>
                <a:lnTo>
                  <a:pt x="707898" y="730503"/>
                </a:lnTo>
                <a:lnTo>
                  <a:pt x="730376" y="707898"/>
                </a:lnTo>
                <a:close/>
              </a:path>
              <a:path w="730376" h="730503">
                <a:moveTo>
                  <a:pt x="37592" y="18287"/>
                </a:moveTo>
                <a:lnTo>
                  <a:pt x="44551" y="44654"/>
                </a:lnTo>
                <a:lnTo>
                  <a:pt x="75182" y="52703"/>
                </a:lnTo>
                <a:lnTo>
                  <a:pt x="37592" y="18287"/>
                </a:lnTo>
                <a:close/>
              </a:path>
            </a:pathLst>
          </a:custGeom>
          <a:solidFill>
            <a:srgbClr val="00AF50"/>
          </a:solidFill>
        </p:spPr>
        <p:txBody>
          <a:bodyPr wrap="square" lIns="0" tIns="0" rIns="0" bIns="0" rtlCol="0">
            <a:noAutofit/>
          </a:bodyPr>
          <a:lstStyle/>
          <a:p>
            <a:endParaRPr sz="1790"/>
          </a:p>
        </p:txBody>
      </p:sp>
      <p:sp>
        <p:nvSpPr>
          <p:cNvPr id="95" name="object 95"/>
          <p:cNvSpPr/>
          <p:nvPr/>
        </p:nvSpPr>
        <p:spPr>
          <a:xfrm>
            <a:off x="6228024" y="2894758"/>
            <a:ext cx="1235197" cy="953300"/>
          </a:xfrm>
          <a:prstGeom prst="rect">
            <a:avLst/>
          </a:prstGeom>
          <a:blipFill>
            <a:blip r:embed="rId10" cstate="print"/>
            <a:stretch>
              <a:fillRect/>
            </a:stretch>
          </a:blipFill>
        </p:spPr>
        <p:txBody>
          <a:bodyPr wrap="square" lIns="0" tIns="0" rIns="0" bIns="0" rtlCol="0">
            <a:noAutofit/>
          </a:bodyPr>
          <a:lstStyle/>
          <a:p>
            <a:endParaRPr sz="1790"/>
          </a:p>
        </p:txBody>
      </p:sp>
      <p:sp>
        <p:nvSpPr>
          <p:cNvPr id="96" name="object 96"/>
          <p:cNvSpPr/>
          <p:nvPr/>
        </p:nvSpPr>
        <p:spPr>
          <a:xfrm>
            <a:off x="6269450" y="3063366"/>
            <a:ext cx="987653" cy="729625"/>
          </a:xfrm>
          <a:custGeom>
            <a:avLst/>
            <a:gdLst/>
            <a:ahLst/>
            <a:cxnLst/>
            <a:rect l="l" t="t" r="r" b="b"/>
            <a:pathLst>
              <a:path w="993140" h="733678">
                <a:moveTo>
                  <a:pt x="977138" y="0"/>
                </a:moveTo>
                <a:lnTo>
                  <a:pt x="934679" y="27819"/>
                </a:lnTo>
                <a:lnTo>
                  <a:pt x="965976" y="24892"/>
                </a:lnTo>
                <a:lnTo>
                  <a:pt x="993140" y="22351"/>
                </a:lnTo>
                <a:lnTo>
                  <a:pt x="977138" y="0"/>
                </a:lnTo>
                <a:close/>
              </a:path>
              <a:path w="993140" h="733678">
                <a:moveTo>
                  <a:pt x="865886" y="18287"/>
                </a:moveTo>
                <a:lnTo>
                  <a:pt x="866648" y="27050"/>
                </a:lnTo>
                <a:lnTo>
                  <a:pt x="874395" y="33400"/>
                </a:lnTo>
                <a:lnTo>
                  <a:pt x="883158" y="32638"/>
                </a:lnTo>
                <a:lnTo>
                  <a:pt x="934679" y="27819"/>
                </a:lnTo>
                <a:lnTo>
                  <a:pt x="977138" y="0"/>
                </a:lnTo>
                <a:lnTo>
                  <a:pt x="993140" y="22351"/>
                </a:lnTo>
                <a:lnTo>
                  <a:pt x="982472" y="-6350"/>
                </a:lnTo>
                <a:lnTo>
                  <a:pt x="993140" y="22351"/>
                </a:lnTo>
                <a:lnTo>
                  <a:pt x="1000887" y="19557"/>
                </a:lnTo>
                <a:lnTo>
                  <a:pt x="1017270" y="-11811"/>
                </a:lnTo>
                <a:lnTo>
                  <a:pt x="880237" y="888"/>
                </a:lnTo>
                <a:lnTo>
                  <a:pt x="871474" y="1777"/>
                </a:lnTo>
                <a:lnTo>
                  <a:pt x="864997" y="9525"/>
                </a:lnTo>
                <a:lnTo>
                  <a:pt x="865886" y="18287"/>
                </a:lnTo>
                <a:close/>
              </a:path>
              <a:path w="993140" h="733678">
                <a:moveTo>
                  <a:pt x="953030" y="53767"/>
                </a:moveTo>
                <a:lnTo>
                  <a:pt x="931926" y="100837"/>
                </a:lnTo>
                <a:lnTo>
                  <a:pt x="931520" y="112789"/>
                </a:lnTo>
                <a:lnTo>
                  <a:pt x="939525" y="121607"/>
                </a:lnTo>
                <a:lnTo>
                  <a:pt x="939926" y="121792"/>
                </a:lnTo>
                <a:lnTo>
                  <a:pt x="951813" y="122270"/>
                </a:lnTo>
                <a:lnTo>
                  <a:pt x="960632" y="114326"/>
                </a:lnTo>
                <a:lnTo>
                  <a:pt x="960881" y="113791"/>
                </a:lnTo>
                <a:lnTo>
                  <a:pt x="1017270" y="-11811"/>
                </a:lnTo>
                <a:lnTo>
                  <a:pt x="1000887" y="19557"/>
                </a:lnTo>
                <a:lnTo>
                  <a:pt x="993140" y="22351"/>
                </a:lnTo>
                <a:lnTo>
                  <a:pt x="965976" y="24892"/>
                </a:lnTo>
                <a:lnTo>
                  <a:pt x="934679" y="27819"/>
                </a:lnTo>
                <a:lnTo>
                  <a:pt x="0" y="696087"/>
                </a:lnTo>
                <a:lnTo>
                  <a:pt x="18415" y="721867"/>
                </a:lnTo>
                <a:lnTo>
                  <a:pt x="953030" y="53767"/>
                </a:lnTo>
                <a:close/>
              </a:path>
            </a:pathLst>
          </a:custGeom>
          <a:solidFill>
            <a:srgbClr val="AC66BA"/>
          </a:solidFill>
        </p:spPr>
        <p:txBody>
          <a:bodyPr wrap="square" lIns="0" tIns="0" rIns="0" bIns="0" rtlCol="0">
            <a:noAutofit/>
          </a:bodyPr>
          <a:lstStyle/>
          <a:p>
            <a:endParaRPr sz="1790"/>
          </a:p>
        </p:txBody>
      </p:sp>
      <p:sp>
        <p:nvSpPr>
          <p:cNvPr id="97" name="object 97"/>
          <p:cNvSpPr/>
          <p:nvPr/>
        </p:nvSpPr>
        <p:spPr>
          <a:xfrm>
            <a:off x="7229823" y="3109970"/>
            <a:ext cx="1235197" cy="1023017"/>
          </a:xfrm>
          <a:prstGeom prst="rect">
            <a:avLst/>
          </a:prstGeom>
          <a:blipFill>
            <a:blip r:embed="rId11" cstate="print"/>
            <a:stretch>
              <a:fillRect/>
            </a:stretch>
          </a:blipFill>
        </p:spPr>
        <p:txBody>
          <a:bodyPr wrap="square" lIns="0" tIns="0" rIns="0" bIns="0" rtlCol="0">
            <a:noAutofit/>
          </a:bodyPr>
          <a:lstStyle/>
          <a:p>
            <a:endParaRPr sz="1790"/>
          </a:p>
        </p:txBody>
      </p:sp>
      <p:sp>
        <p:nvSpPr>
          <p:cNvPr id="98" name="object 98"/>
          <p:cNvSpPr/>
          <p:nvPr/>
        </p:nvSpPr>
        <p:spPr>
          <a:xfrm>
            <a:off x="7271375" y="3266328"/>
            <a:ext cx="1012280" cy="800225"/>
          </a:xfrm>
          <a:custGeom>
            <a:avLst/>
            <a:gdLst/>
            <a:ahLst/>
            <a:cxnLst/>
            <a:rect l="l" t="t" r="r" b="b"/>
            <a:pathLst>
              <a:path w="1017904" h="804672">
                <a:moveTo>
                  <a:pt x="956635" y="68370"/>
                </a:moveTo>
                <a:lnTo>
                  <a:pt x="937640" y="116331"/>
                </a:lnTo>
                <a:lnTo>
                  <a:pt x="937792" y="128373"/>
                </a:lnTo>
                <a:lnTo>
                  <a:pt x="946294" y="136882"/>
                </a:lnTo>
                <a:lnTo>
                  <a:pt x="946657" y="137033"/>
                </a:lnTo>
                <a:lnTo>
                  <a:pt x="958680" y="136863"/>
                </a:lnTo>
                <a:lnTo>
                  <a:pt x="967126" y="128283"/>
                </a:lnTo>
                <a:lnTo>
                  <a:pt x="967231" y="128015"/>
                </a:lnTo>
                <a:lnTo>
                  <a:pt x="1017904" y="0"/>
                </a:lnTo>
                <a:lnTo>
                  <a:pt x="1002919" y="32003"/>
                </a:lnTo>
                <a:lnTo>
                  <a:pt x="995299" y="35305"/>
                </a:lnTo>
                <a:lnTo>
                  <a:pt x="968251" y="39039"/>
                </a:lnTo>
                <a:lnTo>
                  <a:pt x="936952" y="43360"/>
                </a:lnTo>
                <a:lnTo>
                  <a:pt x="0" y="779780"/>
                </a:lnTo>
                <a:lnTo>
                  <a:pt x="19557" y="804671"/>
                </a:lnTo>
                <a:lnTo>
                  <a:pt x="956635" y="68370"/>
                </a:lnTo>
                <a:close/>
              </a:path>
              <a:path w="1017904" h="804672">
                <a:moveTo>
                  <a:pt x="978280" y="13715"/>
                </a:moveTo>
                <a:lnTo>
                  <a:pt x="936952" y="43360"/>
                </a:lnTo>
                <a:lnTo>
                  <a:pt x="968251" y="39039"/>
                </a:lnTo>
                <a:lnTo>
                  <a:pt x="995299" y="35305"/>
                </a:lnTo>
                <a:lnTo>
                  <a:pt x="978280" y="13715"/>
                </a:lnTo>
                <a:close/>
              </a:path>
              <a:path w="1017904" h="804672">
                <a:moveTo>
                  <a:pt x="867918" y="36829"/>
                </a:moveTo>
                <a:lnTo>
                  <a:pt x="869187" y="45592"/>
                </a:lnTo>
                <a:lnTo>
                  <a:pt x="877188" y="51688"/>
                </a:lnTo>
                <a:lnTo>
                  <a:pt x="885825" y="50418"/>
                </a:lnTo>
                <a:lnTo>
                  <a:pt x="936952" y="43360"/>
                </a:lnTo>
                <a:lnTo>
                  <a:pt x="978280" y="13715"/>
                </a:lnTo>
                <a:lnTo>
                  <a:pt x="995299" y="35305"/>
                </a:lnTo>
                <a:lnTo>
                  <a:pt x="983233" y="6985"/>
                </a:lnTo>
                <a:lnTo>
                  <a:pt x="995299" y="35305"/>
                </a:lnTo>
                <a:lnTo>
                  <a:pt x="1002919" y="32003"/>
                </a:lnTo>
                <a:lnTo>
                  <a:pt x="1017904" y="0"/>
                </a:lnTo>
                <a:lnTo>
                  <a:pt x="881506" y="18923"/>
                </a:lnTo>
                <a:lnTo>
                  <a:pt x="872744" y="20192"/>
                </a:lnTo>
                <a:lnTo>
                  <a:pt x="866775" y="28193"/>
                </a:lnTo>
                <a:lnTo>
                  <a:pt x="867918" y="36829"/>
                </a:lnTo>
                <a:close/>
              </a:path>
            </a:pathLst>
          </a:custGeom>
          <a:solidFill>
            <a:srgbClr val="AC66BA"/>
          </a:solidFill>
        </p:spPr>
        <p:txBody>
          <a:bodyPr wrap="square" lIns="0" tIns="0" rIns="0" bIns="0" rtlCol="0">
            <a:noAutofit/>
          </a:bodyPr>
          <a:lstStyle/>
          <a:p>
            <a:endParaRPr sz="1790"/>
          </a:p>
        </p:txBody>
      </p:sp>
      <p:sp>
        <p:nvSpPr>
          <p:cNvPr id="16" name="object 16"/>
          <p:cNvSpPr/>
          <p:nvPr/>
        </p:nvSpPr>
        <p:spPr>
          <a:xfrm>
            <a:off x="549132" y="903792"/>
            <a:ext cx="6499830" cy="452274"/>
          </a:xfrm>
          <a:prstGeom prst="rect">
            <a:avLst/>
          </a:prstGeom>
          <a:blipFill>
            <a:blip r:embed="rId12" cstate="print"/>
            <a:stretch>
              <a:fillRect/>
            </a:stretch>
          </a:blipFill>
        </p:spPr>
        <p:txBody>
          <a:bodyPr wrap="square" lIns="0" tIns="0" rIns="0" bIns="0" rtlCol="0">
            <a:noAutofit/>
          </a:bodyPr>
          <a:lstStyle/>
          <a:p>
            <a:endParaRPr sz="1790"/>
          </a:p>
        </p:txBody>
      </p:sp>
      <p:sp>
        <p:nvSpPr>
          <p:cNvPr id="17" name="object 17"/>
          <p:cNvSpPr/>
          <p:nvPr/>
        </p:nvSpPr>
        <p:spPr>
          <a:xfrm>
            <a:off x="549132" y="903792"/>
            <a:ext cx="6499830" cy="452274"/>
          </a:xfrm>
          <a:prstGeom prst="rect">
            <a:avLst/>
          </a:prstGeom>
          <a:blipFill>
            <a:blip r:embed="rId12" cstate="print"/>
            <a:stretch>
              <a:fillRect/>
            </a:stretch>
          </a:blipFill>
        </p:spPr>
        <p:txBody>
          <a:bodyPr wrap="square" lIns="0" tIns="0" rIns="0" bIns="0" rtlCol="0">
            <a:noAutofit/>
          </a:bodyPr>
          <a:lstStyle/>
          <a:p>
            <a:endParaRPr sz="1790"/>
          </a:p>
        </p:txBody>
      </p:sp>
      <p:sp>
        <p:nvSpPr>
          <p:cNvPr id="18" name="object 18"/>
          <p:cNvSpPr/>
          <p:nvPr/>
        </p:nvSpPr>
        <p:spPr>
          <a:xfrm>
            <a:off x="549132" y="903792"/>
            <a:ext cx="6499830" cy="452274"/>
          </a:xfrm>
          <a:prstGeom prst="rect">
            <a:avLst/>
          </a:prstGeom>
          <a:blipFill>
            <a:blip r:embed="rId12" cstate="print"/>
            <a:stretch>
              <a:fillRect/>
            </a:stretch>
          </a:blipFill>
        </p:spPr>
        <p:txBody>
          <a:bodyPr wrap="square" lIns="0" tIns="0" rIns="0" bIns="0" rtlCol="0">
            <a:noAutofit/>
          </a:bodyPr>
          <a:lstStyle/>
          <a:p>
            <a:endParaRPr sz="1790"/>
          </a:p>
        </p:txBody>
      </p:sp>
      <p:sp>
        <p:nvSpPr>
          <p:cNvPr id="19" name="object 19"/>
          <p:cNvSpPr/>
          <p:nvPr/>
        </p:nvSpPr>
        <p:spPr>
          <a:xfrm>
            <a:off x="549132" y="903792"/>
            <a:ext cx="6499830" cy="452274"/>
          </a:xfrm>
          <a:prstGeom prst="rect">
            <a:avLst/>
          </a:prstGeom>
          <a:blipFill>
            <a:blip r:embed="rId12" cstate="print"/>
            <a:stretch>
              <a:fillRect/>
            </a:stretch>
          </a:blipFill>
        </p:spPr>
        <p:txBody>
          <a:bodyPr wrap="square" lIns="0" tIns="0" rIns="0" bIns="0" rtlCol="0">
            <a:noAutofit/>
          </a:bodyPr>
          <a:lstStyle/>
          <a:p>
            <a:endParaRPr sz="1790"/>
          </a:p>
        </p:txBody>
      </p:sp>
      <p:sp>
        <p:nvSpPr>
          <p:cNvPr id="20" name="object 20"/>
          <p:cNvSpPr/>
          <p:nvPr/>
        </p:nvSpPr>
        <p:spPr>
          <a:xfrm>
            <a:off x="549132" y="903792"/>
            <a:ext cx="6499830" cy="452274"/>
          </a:xfrm>
          <a:prstGeom prst="rect">
            <a:avLst/>
          </a:prstGeom>
          <a:blipFill>
            <a:blip r:embed="rId12" cstate="print"/>
            <a:stretch>
              <a:fillRect/>
            </a:stretch>
          </a:blipFill>
        </p:spPr>
        <p:txBody>
          <a:bodyPr wrap="square" lIns="0" tIns="0" rIns="0" bIns="0" rtlCol="0">
            <a:noAutofit/>
          </a:bodyPr>
          <a:lstStyle/>
          <a:p>
            <a:endParaRPr sz="1790"/>
          </a:p>
        </p:txBody>
      </p:sp>
      <p:sp>
        <p:nvSpPr>
          <p:cNvPr id="21" name="object 21"/>
          <p:cNvSpPr/>
          <p:nvPr/>
        </p:nvSpPr>
        <p:spPr>
          <a:xfrm>
            <a:off x="549132" y="903792"/>
            <a:ext cx="6499830" cy="452274"/>
          </a:xfrm>
          <a:prstGeom prst="rect">
            <a:avLst/>
          </a:prstGeom>
          <a:blipFill>
            <a:blip r:embed="rId12" cstate="print"/>
            <a:stretch>
              <a:fillRect/>
            </a:stretch>
          </a:blipFill>
        </p:spPr>
        <p:txBody>
          <a:bodyPr wrap="square" lIns="0" tIns="0" rIns="0" bIns="0" rtlCol="0">
            <a:noAutofit/>
          </a:bodyPr>
          <a:lstStyle/>
          <a:p>
            <a:endParaRPr sz="1790"/>
          </a:p>
        </p:txBody>
      </p:sp>
      <p:sp>
        <p:nvSpPr>
          <p:cNvPr id="22" name="object 22"/>
          <p:cNvSpPr/>
          <p:nvPr/>
        </p:nvSpPr>
        <p:spPr>
          <a:xfrm>
            <a:off x="549132" y="903792"/>
            <a:ext cx="6499830" cy="452274"/>
          </a:xfrm>
          <a:prstGeom prst="rect">
            <a:avLst/>
          </a:prstGeom>
          <a:blipFill>
            <a:blip r:embed="rId12" cstate="print"/>
            <a:stretch>
              <a:fillRect/>
            </a:stretch>
          </a:blipFill>
        </p:spPr>
        <p:txBody>
          <a:bodyPr wrap="square" lIns="0" tIns="0" rIns="0" bIns="0" rtlCol="0">
            <a:noAutofit/>
          </a:bodyPr>
          <a:lstStyle/>
          <a:p>
            <a:endParaRPr sz="1790"/>
          </a:p>
        </p:txBody>
      </p:sp>
      <p:sp>
        <p:nvSpPr>
          <p:cNvPr id="23" name="object 23"/>
          <p:cNvSpPr/>
          <p:nvPr/>
        </p:nvSpPr>
        <p:spPr>
          <a:xfrm>
            <a:off x="549132" y="903792"/>
            <a:ext cx="6499830" cy="452274"/>
          </a:xfrm>
          <a:prstGeom prst="rect">
            <a:avLst/>
          </a:prstGeom>
          <a:blipFill>
            <a:blip r:embed="rId12" cstate="print"/>
            <a:stretch>
              <a:fillRect/>
            </a:stretch>
          </a:blipFill>
        </p:spPr>
        <p:txBody>
          <a:bodyPr wrap="square" lIns="0" tIns="0" rIns="0" bIns="0" rtlCol="0">
            <a:noAutofit/>
          </a:bodyPr>
          <a:lstStyle/>
          <a:p>
            <a:endParaRPr sz="1790"/>
          </a:p>
        </p:txBody>
      </p:sp>
      <p:sp>
        <p:nvSpPr>
          <p:cNvPr id="24" name="object 24"/>
          <p:cNvSpPr/>
          <p:nvPr/>
        </p:nvSpPr>
        <p:spPr>
          <a:xfrm>
            <a:off x="549132" y="903792"/>
            <a:ext cx="6499830" cy="452274"/>
          </a:xfrm>
          <a:prstGeom prst="rect">
            <a:avLst/>
          </a:prstGeom>
          <a:blipFill>
            <a:blip r:embed="rId12" cstate="print"/>
            <a:stretch>
              <a:fillRect/>
            </a:stretch>
          </a:blipFill>
        </p:spPr>
        <p:txBody>
          <a:bodyPr wrap="square" lIns="0" tIns="0" rIns="0" bIns="0" rtlCol="0">
            <a:noAutofit/>
          </a:bodyPr>
          <a:lstStyle/>
          <a:p>
            <a:endParaRPr sz="1790"/>
          </a:p>
        </p:txBody>
      </p:sp>
      <p:sp>
        <p:nvSpPr>
          <p:cNvPr id="25" name="object 25"/>
          <p:cNvSpPr/>
          <p:nvPr/>
        </p:nvSpPr>
        <p:spPr>
          <a:xfrm>
            <a:off x="549132" y="903792"/>
            <a:ext cx="6499830" cy="452274"/>
          </a:xfrm>
          <a:prstGeom prst="rect">
            <a:avLst/>
          </a:prstGeom>
          <a:blipFill>
            <a:blip r:embed="rId12" cstate="print"/>
            <a:stretch>
              <a:fillRect/>
            </a:stretch>
          </a:blipFill>
        </p:spPr>
        <p:txBody>
          <a:bodyPr wrap="square" lIns="0" tIns="0" rIns="0" bIns="0" rtlCol="0">
            <a:noAutofit/>
          </a:bodyPr>
          <a:lstStyle/>
          <a:p>
            <a:endParaRPr sz="1790"/>
          </a:p>
        </p:txBody>
      </p:sp>
      <p:sp>
        <p:nvSpPr>
          <p:cNvPr id="26" name="object 26"/>
          <p:cNvSpPr/>
          <p:nvPr/>
        </p:nvSpPr>
        <p:spPr>
          <a:xfrm>
            <a:off x="549132" y="903792"/>
            <a:ext cx="6499830" cy="452274"/>
          </a:xfrm>
          <a:prstGeom prst="rect">
            <a:avLst/>
          </a:prstGeom>
          <a:blipFill>
            <a:blip r:embed="rId12" cstate="print"/>
            <a:stretch>
              <a:fillRect/>
            </a:stretch>
          </a:blipFill>
        </p:spPr>
        <p:txBody>
          <a:bodyPr wrap="square" lIns="0" tIns="0" rIns="0" bIns="0" rtlCol="0">
            <a:noAutofit/>
          </a:bodyPr>
          <a:lstStyle/>
          <a:p>
            <a:endParaRPr sz="1790"/>
          </a:p>
        </p:txBody>
      </p:sp>
      <p:sp>
        <p:nvSpPr>
          <p:cNvPr id="27" name="object 27"/>
          <p:cNvSpPr/>
          <p:nvPr/>
        </p:nvSpPr>
        <p:spPr>
          <a:xfrm>
            <a:off x="549132" y="903792"/>
            <a:ext cx="6499830" cy="452274"/>
          </a:xfrm>
          <a:prstGeom prst="rect">
            <a:avLst/>
          </a:prstGeom>
          <a:blipFill>
            <a:blip r:embed="rId12" cstate="print"/>
            <a:stretch>
              <a:fillRect/>
            </a:stretch>
          </a:blipFill>
        </p:spPr>
        <p:txBody>
          <a:bodyPr wrap="square" lIns="0" tIns="0" rIns="0" bIns="0" rtlCol="0">
            <a:noAutofit/>
          </a:bodyPr>
          <a:lstStyle/>
          <a:p>
            <a:endParaRPr sz="1790"/>
          </a:p>
        </p:txBody>
      </p:sp>
      <p:sp>
        <p:nvSpPr>
          <p:cNvPr id="28" name="object 28"/>
          <p:cNvSpPr/>
          <p:nvPr/>
        </p:nvSpPr>
        <p:spPr>
          <a:xfrm>
            <a:off x="549132" y="903792"/>
            <a:ext cx="6499830" cy="452274"/>
          </a:xfrm>
          <a:prstGeom prst="rect">
            <a:avLst/>
          </a:prstGeom>
          <a:blipFill>
            <a:blip r:embed="rId12" cstate="print"/>
            <a:stretch>
              <a:fillRect/>
            </a:stretch>
          </a:blipFill>
        </p:spPr>
        <p:txBody>
          <a:bodyPr wrap="square" lIns="0" tIns="0" rIns="0" bIns="0" rtlCol="0">
            <a:noAutofit/>
          </a:bodyPr>
          <a:lstStyle/>
          <a:p>
            <a:endParaRPr sz="1790"/>
          </a:p>
        </p:txBody>
      </p:sp>
      <p:sp>
        <p:nvSpPr>
          <p:cNvPr id="29" name="object 29"/>
          <p:cNvSpPr/>
          <p:nvPr/>
        </p:nvSpPr>
        <p:spPr>
          <a:xfrm>
            <a:off x="549132" y="903792"/>
            <a:ext cx="6499830" cy="452274"/>
          </a:xfrm>
          <a:prstGeom prst="rect">
            <a:avLst/>
          </a:prstGeom>
          <a:blipFill>
            <a:blip r:embed="rId12" cstate="print"/>
            <a:stretch>
              <a:fillRect/>
            </a:stretch>
          </a:blipFill>
        </p:spPr>
        <p:txBody>
          <a:bodyPr wrap="square" lIns="0" tIns="0" rIns="0" bIns="0" rtlCol="0">
            <a:noAutofit/>
          </a:bodyPr>
          <a:lstStyle/>
          <a:p>
            <a:endParaRPr sz="1790"/>
          </a:p>
        </p:txBody>
      </p:sp>
      <p:sp>
        <p:nvSpPr>
          <p:cNvPr id="30" name="object 30"/>
          <p:cNvSpPr/>
          <p:nvPr/>
        </p:nvSpPr>
        <p:spPr>
          <a:xfrm>
            <a:off x="549132" y="903792"/>
            <a:ext cx="6499830" cy="452274"/>
          </a:xfrm>
          <a:prstGeom prst="rect">
            <a:avLst/>
          </a:prstGeom>
          <a:blipFill>
            <a:blip r:embed="rId12" cstate="print"/>
            <a:stretch>
              <a:fillRect/>
            </a:stretch>
          </a:blipFill>
        </p:spPr>
        <p:txBody>
          <a:bodyPr wrap="square" lIns="0" tIns="0" rIns="0" bIns="0" rtlCol="0">
            <a:noAutofit/>
          </a:bodyPr>
          <a:lstStyle/>
          <a:p>
            <a:endParaRPr sz="1790"/>
          </a:p>
        </p:txBody>
      </p:sp>
      <p:sp>
        <p:nvSpPr>
          <p:cNvPr id="31" name="object 31"/>
          <p:cNvSpPr/>
          <p:nvPr/>
        </p:nvSpPr>
        <p:spPr>
          <a:xfrm>
            <a:off x="549132" y="903792"/>
            <a:ext cx="6499830" cy="452274"/>
          </a:xfrm>
          <a:prstGeom prst="rect">
            <a:avLst/>
          </a:prstGeom>
          <a:blipFill>
            <a:blip r:embed="rId12" cstate="print"/>
            <a:stretch>
              <a:fillRect/>
            </a:stretch>
          </a:blipFill>
        </p:spPr>
        <p:txBody>
          <a:bodyPr wrap="square" lIns="0" tIns="0" rIns="0" bIns="0" rtlCol="0">
            <a:noAutofit/>
          </a:bodyPr>
          <a:lstStyle/>
          <a:p>
            <a:endParaRPr sz="1790"/>
          </a:p>
        </p:txBody>
      </p:sp>
      <p:sp>
        <p:nvSpPr>
          <p:cNvPr id="32" name="object 32"/>
          <p:cNvSpPr/>
          <p:nvPr/>
        </p:nvSpPr>
        <p:spPr>
          <a:xfrm>
            <a:off x="549132" y="903792"/>
            <a:ext cx="6499830" cy="452274"/>
          </a:xfrm>
          <a:prstGeom prst="rect">
            <a:avLst/>
          </a:prstGeom>
          <a:blipFill>
            <a:blip r:embed="rId12" cstate="print"/>
            <a:stretch>
              <a:fillRect/>
            </a:stretch>
          </a:blipFill>
        </p:spPr>
        <p:txBody>
          <a:bodyPr wrap="square" lIns="0" tIns="0" rIns="0" bIns="0" rtlCol="0">
            <a:noAutofit/>
          </a:bodyPr>
          <a:lstStyle/>
          <a:p>
            <a:endParaRPr sz="1790"/>
          </a:p>
        </p:txBody>
      </p:sp>
      <p:sp>
        <p:nvSpPr>
          <p:cNvPr id="33" name="object 33"/>
          <p:cNvSpPr/>
          <p:nvPr/>
        </p:nvSpPr>
        <p:spPr>
          <a:xfrm>
            <a:off x="549132" y="903792"/>
            <a:ext cx="6499830" cy="452274"/>
          </a:xfrm>
          <a:prstGeom prst="rect">
            <a:avLst/>
          </a:prstGeom>
          <a:blipFill>
            <a:blip r:embed="rId12" cstate="print"/>
            <a:stretch>
              <a:fillRect/>
            </a:stretch>
          </a:blipFill>
        </p:spPr>
        <p:txBody>
          <a:bodyPr wrap="square" lIns="0" tIns="0" rIns="0" bIns="0" rtlCol="0">
            <a:noAutofit/>
          </a:bodyPr>
          <a:lstStyle/>
          <a:p>
            <a:endParaRPr sz="1790"/>
          </a:p>
        </p:txBody>
      </p:sp>
      <p:sp>
        <p:nvSpPr>
          <p:cNvPr id="34" name="object 34"/>
          <p:cNvSpPr/>
          <p:nvPr/>
        </p:nvSpPr>
        <p:spPr>
          <a:xfrm>
            <a:off x="549132" y="903792"/>
            <a:ext cx="6499830" cy="452274"/>
          </a:xfrm>
          <a:prstGeom prst="rect">
            <a:avLst/>
          </a:prstGeom>
          <a:blipFill>
            <a:blip r:embed="rId12" cstate="print"/>
            <a:stretch>
              <a:fillRect/>
            </a:stretch>
          </a:blipFill>
        </p:spPr>
        <p:txBody>
          <a:bodyPr wrap="square" lIns="0" tIns="0" rIns="0" bIns="0" rtlCol="0">
            <a:noAutofit/>
          </a:bodyPr>
          <a:lstStyle/>
          <a:p>
            <a:endParaRPr sz="1790"/>
          </a:p>
        </p:txBody>
      </p:sp>
      <p:sp>
        <p:nvSpPr>
          <p:cNvPr id="35" name="object 35"/>
          <p:cNvSpPr/>
          <p:nvPr/>
        </p:nvSpPr>
        <p:spPr>
          <a:xfrm>
            <a:off x="549132" y="903792"/>
            <a:ext cx="6499830" cy="452274"/>
          </a:xfrm>
          <a:prstGeom prst="rect">
            <a:avLst/>
          </a:prstGeom>
          <a:blipFill>
            <a:blip r:embed="rId12" cstate="print"/>
            <a:stretch>
              <a:fillRect/>
            </a:stretch>
          </a:blipFill>
        </p:spPr>
        <p:txBody>
          <a:bodyPr wrap="square" lIns="0" tIns="0" rIns="0" bIns="0" rtlCol="0">
            <a:noAutofit/>
          </a:bodyPr>
          <a:lstStyle/>
          <a:p>
            <a:endParaRPr sz="1790"/>
          </a:p>
        </p:txBody>
      </p:sp>
      <p:sp>
        <p:nvSpPr>
          <p:cNvPr id="36" name="object 36"/>
          <p:cNvSpPr/>
          <p:nvPr/>
        </p:nvSpPr>
        <p:spPr>
          <a:xfrm>
            <a:off x="549132" y="903792"/>
            <a:ext cx="6499830" cy="452274"/>
          </a:xfrm>
          <a:prstGeom prst="rect">
            <a:avLst/>
          </a:prstGeom>
          <a:blipFill>
            <a:blip r:embed="rId12" cstate="print"/>
            <a:stretch>
              <a:fillRect/>
            </a:stretch>
          </a:blipFill>
        </p:spPr>
        <p:txBody>
          <a:bodyPr wrap="square" lIns="0" tIns="0" rIns="0" bIns="0" rtlCol="0">
            <a:noAutofit/>
          </a:bodyPr>
          <a:lstStyle/>
          <a:p>
            <a:endParaRPr sz="1790"/>
          </a:p>
        </p:txBody>
      </p:sp>
      <p:sp>
        <p:nvSpPr>
          <p:cNvPr id="37" name="object 37"/>
          <p:cNvSpPr/>
          <p:nvPr/>
        </p:nvSpPr>
        <p:spPr>
          <a:xfrm>
            <a:off x="549132" y="903792"/>
            <a:ext cx="6499830" cy="452274"/>
          </a:xfrm>
          <a:prstGeom prst="rect">
            <a:avLst/>
          </a:prstGeom>
          <a:blipFill>
            <a:blip r:embed="rId12" cstate="print"/>
            <a:stretch>
              <a:fillRect/>
            </a:stretch>
          </a:blipFill>
        </p:spPr>
        <p:txBody>
          <a:bodyPr wrap="square" lIns="0" tIns="0" rIns="0" bIns="0" rtlCol="0">
            <a:noAutofit/>
          </a:bodyPr>
          <a:lstStyle/>
          <a:p>
            <a:endParaRPr sz="1790"/>
          </a:p>
        </p:txBody>
      </p:sp>
      <p:sp>
        <p:nvSpPr>
          <p:cNvPr id="38" name="object 38"/>
          <p:cNvSpPr/>
          <p:nvPr/>
        </p:nvSpPr>
        <p:spPr>
          <a:xfrm>
            <a:off x="549132" y="903792"/>
            <a:ext cx="6499830" cy="452274"/>
          </a:xfrm>
          <a:prstGeom prst="rect">
            <a:avLst/>
          </a:prstGeom>
          <a:blipFill>
            <a:blip r:embed="rId12" cstate="print"/>
            <a:stretch>
              <a:fillRect/>
            </a:stretch>
          </a:blipFill>
        </p:spPr>
        <p:txBody>
          <a:bodyPr wrap="square" lIns="0" tIns="0" rIns="0" bIns="0" rtlCol="0">
            <a:noAutofit/>
          </a:bodyPr>
          <a:lstStyle/>
          <a:p>
            <a:endParaRPr sz="1790"/>
          </a:p>
        </p:txBody>
      </p:sp>
      <p:sp>
        <p:nvSpPr>
          <p:cNvPr id="39" name="object 39"/>
          <p:cNvSpPr/>
          <p:nvPr/>
        </p:nvSpPr>
        <p:spPr>
          <a:xfrm>
            <a:off x="549132" y="903792"/>
            <a:ext cx="6499830" cy="452274"/>
          </a:xfrm>
          <a:prstGeom prst="rect">
            <a:avLst/>
          </a:prstGeom>
          <a:blipFill>
            <a:blip r:embed="rId12" cstate="print"/>
            <a:stretch>
              <a:fillRect/>
            </a:stretch>
          </a:blipFill>
        </p:spPr>
        <p:txBody>
          <a:bodyPr wrap="square" lIns="0" tIns="0" rIns="0" bIns="0" rtlCol="0">
            <a:noAutofit/>
          </a:bodyPr>
          <a:lstStyle/>
          <a:p>
            <a:endParaRPr sz="1790"/>
          </a:p>
        </p:txBody>
      </p:sp>
      <p:sp>
        <p:nvSpPr>
          <p:cNvPr id="40" name="object 40"/>
          <p:cNvSpPr/>
          <p:nvPr/>
        </p:nvSpPr>
        <p:spPr>
          <a:xfrm>
            <a:off x="549132" y="903792"/>
            <a:ext cx="6499830" cy="452274"/>
          </a:xfrm>
          <a:prstGeom prst="rect">
            <a:avLst/>
          </a:prstGeom>
          <a:blipFill>
            <a:blip r:embed="rId12" cstate="print"/>
            <a:stretch>
              <a:fillRect/>
            </a:stretch>
          </a:blipFill>
        </p:spPr>
        <p:txBody>
          <a:bodyPr wrap="square" lIns="0" tIns="0" rIns="0" bIns="0" rtlCol="0">
            <a:noAutofit/>
          </a:bodyPr>
          <a:lstStyle/>
          <a:p>
            <a:endParaRPr sz="1790"/>
          </a:p>
        </p:txBody>
      </p:sp>
      <p:sp>
        <p:nvSpPr>
          <p:cNvPr id="41" name="object 41"/>
          <p:cNvSpPr/>
          <p:nvPr/>
        </p:nvSpPr>
        <p:spPr>
          <a:xfrm>
            <a:off x="549132" y="903792"/>
            <a:ext cx="6499830" cy="452274"/>
          </a:xfrm>
          <a:prstGeom prst="rect">
            <a:avLst/>
          </a:prstGeom>
          <a:blipFill>
            <a:blip r:embed="rId12" cstate="print"/>
            <a:stretch>
              <a:fillRect/>
            </a:stretch>
          </a:blipFill>
        </p:spPr>
        <p:txBody>
          <a:bodyPr wrap="square" lIns="0" tIns="0" rIns="0" bIns="0" rtlCol="0">
            <a:noAutofit/>
          </a:bodyPr>
          <a:lstStyle/>
          <a:p>
            <a:endParaRPr sz="1790"/>
          </a:p>
        </p:txBody>
      </p:sp>
      <p:sp>
        <p:nvSpPr>
          <p:cNvPr id="42" name="object 42"/>
          <p:cNvSpPr/>
          <p:nvPr/>
        </p:nvSpPr>
        <p:spPr>
          <a:xfrm>
            <a:off x="549132" y="903792"/>
            <a:ext cx="6499830" cy="452274"/>
          </a:xfrm>
          <a:prstGeom prst="rect">
            <a:avLst/>
          </a:prstGeom>
          <a:blipFill>
            <a:blip r:embed="rId12" cstate="print"/>
            <a:stretch>
              <a:fillRect/>
            </a:stretch>
          </a:blipFill>
        </p:spPr>
        <p:txBody>
          <a:bodyPr wrap="square" lIns="0" tIns="0" rIns="0" bIns="0" rtlCol="0">
            <a:noAutofit/>
          </a:bodyPr>
          <a:lstStyle/>
          <a:p>
            <a:endParaRPr sz="1790"/>
          </a:p>
        </p:txBody>
      </p:sp>
      <p:sp>
        <p:nvSpPr>
          <p:cNvPr id="43" name="object 43"/>
          <p:cNvSpPr/>
          <p:nvPr/>
        </p:nvSpPr>
        <p:spPr>
          <a:xfrm>
            <a:off x="549132" y="903792"/>
            <a:ext cx="6499830" cy="452274"/>
          </a:xfrm>
          <a:prstGeom prst="rect">
            <a:avLst/>
          </a:prstGeom>
          <a:blipFill>
            <a:blip r:embed="rId12" cstate="print"/>
            <a:stretch>
              <a:fillRect/>
            </a:stretch>
          </a:blipFill>
        </p:spPr>
        <p:txBody>
          <a:bodyPr wrap="square" lIns="0" tIns="0" rIns="0" bIns="0" rtlCol="0">
            <a:noAutofit/>
          </a:bodyPr>
          <a:lstStyle/>
          <a:p>
            <a:endParaRPr sz="1790"/>
          </a:p>
        </p:txBody>
      </p:sp>
      <p:sp>
        <p:nvSpPr>
          <p:cNvPr id="44" name="object 44"/>
          <p:cNvSpPr/>
          <p:nvPr/>
        </p:nvSpPr>
        <p:spPr>
          <a:xfrm>
            <a:off x="549132" y="903792"/>
            <a:ext cx="6499830" cy="452274"/>
          </a:xfrm>
          <a:prstGeom prst="rect">
            <a:avLst/>
          </a:prstGeom>
          <a:blipFill>
            <a:blip r:embed="rId12" cstate="print"/>
            <a:stretch>
              <a:fillRect/>
            </a:stretch>
          </a:blipFill>
        </p:spPr>
        <p:txBody>
          <a:bodyPr wrap="square" lIns="0" tIns="0" rIns="0" bIns="0" rtlCol="0">
            <a:noAutofit/>
          </a:bodyPr>
          <a:lstStyle/>
          <a:p>
            <a:endParaRPr sz="1790"/>
          </a:p>
        </p:txBody>
      </p:sp>
      <p:sp>
        <p:nvSpPr>
          <p:cNvPr id="45" name="object 45"/>
          <p:cNvSpPr/>
          <p:nvPr/>
        </p:nvSpPr>
        <p:spPr>
          <a:xfrm>
            <a:off x="549132" y="903792"/>
            <a:ext cx="6499830" cy="452274"/>
          </a:xfrm>
          <a:prstGeom prst="rect">
            <a:avLst/>
          </a:prstGeom>
          <a:blipFill>
            <a:blip r:embed="rId12" cstate="print"/>
            <a:stretch>
              <a:fillRect/>
            </a:stretch>
          </a:blipFill>
        </p:spPr>
        <p:txBody>
          <a:bodyPr wrap="square" lIns="0" tIns="0" rIns="0" bIns="0" rtlCol="0">
            <a:noAutofit/>
          </a:bodyPr>
          <a:lstStyle/>
          <a:p>
            <a:endParaRPr sz="1790"/>
          </a:p>
        </p:txBody>
      </p:sp>
      <p:sp>
        <p:nvSpPr>
          <p:cNvPr id="46" name="object 46"/>
          <p:cNvSpPr/>
          <p:nvPr/>
        </p:nvSpPr>
        <p:spPr>
          <a:xfrm>
            <a:off x="549132" y="903792"/>
            <a:ext cx="6499830" cy="452274"/>
          </a:xfrm>
          <a:prstGeom prst="rect">
            <a:avLst/>
          </a:prstGeom>
          <a:blipFill>
            <a:blip r:embed="rId12" cstate="print"/>
            <a:stretch>
              <a:fillRect/>
            </a:stretch>
          </a:blipFill>
        </p:spPr>
        <p:txBody>
          <a:bodyPr wrap="square" lIns="0" tIns="0" rIns="0" bIns="0" rtlCol="0">
            <a:noAutofit/>
          </a:bodyPr>
          <a:lstStyle/>
          <a:p>
            <a:endParaRPr sz="1790"/>
          </a:p>
        </p:txBody>
      </p:sp>
      <p:sp>
        <p:nvSpPr>
          <p:cNvPr id="47" name="object 47"/>
          <p:cNvSpPr/>
          <p:nvPr/>
        </p:nvSpPr>
        <p:spPr>
          <a:xfrm>
            <a:off x="820333" y="1271319"/>
            <a:ext cx="84455" cy="84745"/>
          </a:xfrm>
          <a:custGeom>
            <a:avLst/>
            <a:gdLst/>
            <a:ahLst/>
            <a:cxnLst/>
            <a:rect l="l" t="t" r="r" b="b"/>
            <a:pathLst>
              <a:path w="84924" h="85216">
                <a:moveTo>
                  <a:pt x="42456" y="0"/>
                </a:moveTo>
                <a:lnTo>
                  <a:pt x="55455" y="1906"/>
                </a:lnTo>
                <a:lnTo>
                  <a:pt x="66835" y="7596"/>
                </a:lnTo>
                <a:lnTo>
                  <a:pt x="72529" y="12445"/>
                </a:lnTo>
                <a:lnTo>
                  <a:pt x="80316" y="22920"/>
                </a:lnTo>
                <a:lnTo>
                  <a:pt x="84327" y="35018"/>
                </a:lnTo>
                <a:lnTo>
                  <a:pt x="84924" y="42544"/>
                </a:lnTo>
                <a:lnTo>
                  <a:pt x="83039" y="55557"/>
                </a:lnTo>
                <a:lnTo>
                  <a:pt x="77379" y="66945"/>
                </a:lnTo>
                <a:lnTo>
                  <a:pt x="72529" y="72643"/>
                </a:lnTo>
                <a:lnTo>
                  <a:pt x="62076" y="80532"/>
                </a:lnTo>
                <a:lnTo>
                  <a:pt x="50010" y="84604"/>
                </a:lnTo>
                <a:lnTo>
                  <a:pt x="42456" y="85216"/>
                </a:lnTo>
                <a:lnTo>
                  <a:pt x="29480" y="83308"/>
                </a:lnTo>
                <a:lnTo>
                  <a:pt x="18109" y="77582"/>
                </a:lnTo>
                <a:lnTo>
                  <a:pt x="12382" y="72643"/>
                </a:lnTo>
                <a:lnTo>
                  <a:pt x="4604" y="62168"/>
                </a:lnTo>
                <a:lnTo>
                  <a:pt x="597" y="50068"/>
                </a:lnTo>
                <a:lnTo>
                  <a:pt x="0" y="42544"/>
                </a:lnTo>
                <a:lnTo>
                  <a:pt x="1885" y="29530"/>
                </a:lnTo>
                <a:lnTo>
                  <a:pt x="7541" y="18141"/>
                </a:lnTo>
                <a:lnTo>
                  <a:pt x="12382" y="12445"/>
                </a:lnTo>
                <a:lnTo>
                  <a:pt x="22856" y="4646"/>
                </a:lnTo>
                <a:lnTo>
                  <a:pt x="34945" y="604"/>
                </a:lnTo>
                <a:lnTo>
                  <a:pt x="42456" y="0"/>
                </a:lnTo>
                <a:close/>
              </a:path>
            </a:pathLst>
          </a:custGeom>
          <a:ln w="1778">
            <a:solidFill>
              <a:srgbClr val="58134A"/>
            </a:solidFill>
          </a:ln>
        </p:spPr>
        <p:txBody>
          <a:bodyPr wrap="square" lIns="0" tIns="0" rIns="0" bIns="0" rtlCol="0">
            <a:noAutofit/>
          </a:bodyPr>
          <a:lstStyle/>
          <a:p>
            <a:endParaRPr sz="1790"/>
          </a:p>
        </p:txBody>
      </p:sp>
      <p:sp>
        <p:nvSpPr>
          <p:cNvPr id="48" name="object 48"/>
          <p:cNvSpPr/>
          <p:nvPr/>
        </p:nvSpPr>
        <p:spPr>
          <a:xfrm>
            <a:off x="2861542" y="1101069"/>
            <a:ext cx="82599" cy="126930"/>
          </a:xfrm>
          <a:custGeom>
            <a:avLst/>
            <a:gdLst/>
            <a:ahLst/>
            <a:cxnLst/>
            <a:rect l="l" t="t" r="r" b="b"/>
            <a:pathLst>
              <a:path w="83058" h="127635">
                <a:moveTo>
                  <a:pt x="41529" y="0"/>
                </a:moveTo>
                <a:lnTo>
                  <a:pt x="0" y="127635"/>
                </a:lnTo>
                <a:lnTo>
                  <a:pt x="83058" y="127635"/>
                </a:lnTo>
                <a:lnTo>
                  <a:pt x="41529" y="0"/>
                </a:lnTo>
                <a:close/>
              </a:path>
            </a:pathLst>
          </a:custGeom>
          <a:ln w="1778">
            <a:solidFill>
              <a:srgbClr val="58134A"/>
            </a:solidFill>
          </a:ln>
        </p:spPr>
        <p:txBody>
          <a:bodyPr wrap="square" lIns="0" tIns="0" rIns="0" bIns="0" rtlCol="0">
            <a:noAutofit/>
          </a:bodyPr>
          <a:lstStyle/>
          <a:p>
            <a:endParaRPr sz="1790"/>
          </a:p>
        </p:txBody>
      </p:sp>
      <p:sp>
        <p:nvSpPr>
          <p:cNvPr id="49" name="object 49"/>
          <p:cNvSpPr/>
          <p:nvPr/>
        </p:nvSpPr>
        <p:spPr>
          <a:xfrm>
            <a:off x="2235607" y="1101069"/>
            <a:ext cx="82599" cy="126930"/>
          </a:xfrm>
          <a:custGeom>
            <a:avLst/>
            <a:gdLst/>
            <a:ahLst/>
            <a:cxnLst/>
            <a:rect l="l" t="t" r="r" b="b"/>
            <a:pathLst>
              <a:path w="83058" h="127635">
                <a:moveTo>
                  <a:pt x="41529" y="0"/>
                </a:moveTo>
                <a:lnTo>
                  <a:pt x="0" y="127635"/>
                </a:lnTo>
                <a:lnTo>
                  <a:pt x="83058" y="127635"/>
                </a:lnTo>
                <a:lnTo>
                  <a:pt x="41529" y="0"/>
                </a:lnTo>
                <a:close/>
              </a:path>
            </a:pathLst>
          </a:custGeom>
          <a:ln w="1778">
            <a:solidFill>
              <a:srgbClr val="58134A"/>
            </a:solidFill>
          </a:ln>
        </p:spPr>
        <p:txBody>
          <a:bodyPr wrap="square" lIns="0" tIns="0" rIns="0" bIns="0" rtlCol="0">
            <a:noAutofit/>
          </a:bodyPr>
          <a:lstStyle/>
          <a:p>
            <a:endParaRPr sz="1790"/>
          </a:p>
        </p:txBody>
      </p:sp>
      <p:sp>
        <p:nvSpPr>
          <p:cNvPr id="50" name="object 50"/>
          <p:cNvSpPr/>
          <p:nvPr/>
        </p:nvSpPr>
        <p:spPr>
          <a:xfrm>
            <a:off x="4597260" y="1052318"/>
            <a:ext cx="99522" cy="98260"/>
          </a:xfrm>
          <a:custGeom>
            <a:avLst/>
            <a:gdLst/>
            <a:ahLst/>
            <a:cxnLst/>
            <a:rect l="l" t="t" r="r" b="b"/>
            <a:pathLst>
              <a:path w="100075" h="98806">
                <a:moveTo>
                  <a:pt x="20827" y="0"/>
                </a:moveTo>
                <a:lnTo>
                  <a:pt x="14224" y="0"/>
                </a:lnTo>
                <a:lnTo>
                  <a:pt x="7238" y="381"/>
                </a:lnTo>
                <a:lnTo>
                  <a:pt x="0" y="1397"/>
                </a:lnTo>
                <a:lnTo>
                  <a:pt x="0" y="97409"/>
                </a:lnTo>
                <a:lnTo>
                  <a:pt x="14680" y="98425"/>
                </a:lnTo>
                <a:lnTo>
                  <a:pt x="25527" y="98805"/>
                </a:lnTo>
                <a:lnTo>
                  <a:pt x="25908" y="98806"/>
                </a:lnTo>
                <a:lnTo>
                  <a:pt x="41950" y="98264"/>
                </a:lnTo>
                <a:lnTo>
                  <a:pt x="55964" y="96646"/>
                </a:lnTo>
                <a:lnTo>
                  <a:pt x="67941" y="93960"/>
                </a:lnTo>
                <a:lnTo>
                  <a:pt x="77873" y="90213"/>
                </a:lnTo>
                <a:lnTo>
                  <a:pt x="82169" y="87884"/>
                </a:lnTo>
                <a:lnTo>
                  <a:pt x="90721" y="80305"/>
                </a:lnTo>
                <a:lnTo>
                  <a:pt x="96521" y="69590"/>
                </a:lnTo>
                <a:lnTo>
                  <a:pt x="99568" y="55707"/>
                </a:lnTo>
                <a:lnTo>
                  <a:pt x="100075" y="45720"/>
                </a:lnTo>
                <a:lnTo>
                  <a:pt x="98200" y="31242"/>
                </a:lnTo>
                <a:lnTo>
                  <a:pt x="92556" y="19788"/>
                </a:lnTo>
                <a:lnTo>
                  <a:pt x="83122" y="11311"/>
                </a:lnTo>
                <a:lnTo>
                  <a:pt x="71994" y="6268"/>
                </a:lnTo>
                <a:lnTo>
                  <a:pt x="61174" y="3391"/>
                </a:lnTo>
                <a:lnTo>
                  <a:pt x="48447" y="1395"/>
                </a:lnTo>
                <a:lnTo>
                  <a:pt x="33818" y="273"/>
                </a:lnTo>
                <a:lnTo>
                  <a:pt x="20827" y="0"/>
                </a:lnTo>
                <a:close/>
              </a:path>
            </a:pathLst>
          </a:custGeom>
          <a:ln w="1778">
            <a:solidFill>
              <a:srgbClr val="58134A"/>
            </a:solidFill>
          </a:ln>
        </p:spPr>
        <p:txBody>
          <a:bodyPr wrap="square" lIns="0" tIns="0" rIns="0" bIns="0" rtlCol="0">
            <a:noAutofit/>
          </a:bodyPr>
          <a:lstStyle/>
          <a:p>
            <a:endParaRPr sz="1790"/>
          </a:p>
        </p:txBody>
      </p:sp>
      <p:sp>
        <p:nvSpPr>
          <p:cNvPr id="51" name="object 51"/>
          <p:cNvSpPr/>
          <p:nvPr/>
        </p:nvSpPr>
        <p:spPr>
          <a:xfrm>
            <a:off x="6566251" y="1048781"/>
            <a:ext cx="173660" cy="247165"/>
          </a:xfrm>
          <a:custGeom>
            <a:avLst/>
            <a:gdLst/>
            <a:ahLst/>
            <a:cxnLst/>
            <a:rect l="l" t="t" r="r" b="b"/>
            <a:pathLst>
              <a:path w="174625" h="248538">
                <a:moveTo>
                  <a:pt x="84963" y="0"/>
                </a:moveTo>
                <a:lnTo>
                  <a:pt x="70875" y="1047"/>
                </a:lnTo>
                <a:lnTo>
                  <a:pt x="58024" y="4191"/>
                </a:lnTo>
                <a:lnTo>
                  <a:pt x="46406" y="9438"/>
                </a:lnTo>
                <a:lnTo>
                  <a:pt x="36016" y="16790"/>
                </a:lnTo>
                <a:lnTo>
                  <a:pt x="26849" y="26253"/>
                </a:lnTo>
                <a:lnTo>
                  <a:pt x="16291" y="42468"/>
                </a:lnTo>
                <a:lnTo>
                  <a:pt x="11455" y="52940"/>
                </a:lnTo>
                <a:lnTo>
                  <a:pt x="7466" y="64305"/>
                </a:lnTo>
                <a:lnTo>
                  <a:pt x="4325" y="76559"/>
                </a:lnTo>
                <a:lnTo>
                  <a:pt x="2035" y="89698"/>
                </a:lnTo>
                <a:lnTo>
                  <a:pt x="597" y="103718"/>
                </a:lnTo>
                <a:lnTo>
                  <a:pt x="14" y="118614"/>
                </a:lnTo>
                <a:lnTo>
                  <a:pt x="0" y="121412"/>
                </a:lnTo>
                <a:lnTo>
                  <a:pt x="359" y="136953"/>
                </a:lnTo>
                <a:lnTo>
                  <a:pt x="1437" y="151545"/>
                </a:lnTo>
                <a:lnTo>
                  <a:pt x="3235" y="165186"/>
                </a:lnTo>
                <a:lnTo>
                  <a:pt x="5751" y="177870"/>
                </a:lnTo>
                <a:lnTo>
                  <a:pt x="8986" y="189596"/>
                </a:lnTo>
                <a:lnTo>
                  <a:pt x="12940" y="200358"/>
                </a:lnTo>
                <a:lnTo>
                  <a:pt x="17613" y="210154"/>
                </a:lnTo>
                <a:lnTo>
                  <a:pt x="28807" y="226498"/>
                </a:lnTo>
                <a:lnTo>
                  <a:pt x="38351" y="235421"/>
                </a:lnTo>
                <a:lnTo>
                  <a:pt x="49201" y="242038"/>
                </a:lnTo>
                <a:lnTo>
                  <a:pt x="61353" y="246353"/>
                </a:lnTo>
                <a:lnTo>
                  <a:pt x="74801" y="248372"/>
                </a:lnTo>
                <a:lnTo>
                  <a:pt x="80264" y="248538"/>
                </a:lnTo>
                <a:lnTo>
                  <a:pt x="94767" y="247663"/>
                </a:lnTo>
                <a:lnTo>
                  <a:pt x="108098" y="245035"/>
                </a:lnTo>
                <a:lnTo>
                  <a:pt x="120256" y="240651"/>
                </a:lnTo>
                <a:lnTo>
                  <a:pt x="131240" y="234507"/>
                </a:lnTo>
                <a:lnTo>
                  <a:pt x="141051" y="226600"/>
                </a:lnTo>
                <a:lnTo>
                  <a:pt x="149689" y="216927"/>
                </a:lnTo>
                <a:lnTo>
                  <a:pt x="156253" y="207059"/>
                </a:lnTo>
                <a:lnTo>
                  <a:pt x="161325" y="197098"/>
                </a:lnTo>
                <a:lnTo>
                  <a:pt x="165582" y="186142"/>
                </a:lnTo>
                <a:lnTo>
                  <a:pt x="169023" y="174189"/>
                </a:lnTo>
                <a:lnTo>
                  <a:pt x="171645" y="161237"/>
                </a:lnTo>
                <a:lnTo>
                  <a:pt x="173447" y="147284"/>
                </a:lnTo>
                <a:lnTo>
                  <a:pt x="174428" y="132330"/>
                </a:lnTo>
                <a:lnTo>
                  <a:pt x="174625" y="121412"/>
                </a:lnTo>
                <a:lnTo>
                  <a:pt x="173988" y="101848"/>
                </a:lnTo>
                <a:lnTo>
                  <a:pt x="172079" y="84000"/>
                </a:lnTo>
                <a:lnTo>
                  <a:pt x="168899" y="67869"/>
                </a:lnTo>
                <a:lnTo>
                  <a:pt x="164448" y="53455"/>
                </a:lnTo>
                <a:lnTo>
                  <a:pt x="158728" y="40759"/>
                </a:lnTo>
                <a:lnTo>
                  <a:pt x="151738" y="29780"/>
                </a:lnTo>
                <a:lnTo>
                  <a:pt x="143481" y="20520"/>
                </a:lnTo>
                <a:lnTo>
                  <a:pt x="133958" y="12979"/>
                </a:lnTo>
                <a:lnTo>
                  <a:pt x="123168" y="7157"/>
                </a:lnTo>
                <a:lnTo>
                  <a:pt x="111113" y="3054"/>
                </a:lnTo>
                <a:lnTo>
                  <a:pt x="97794" y="672"/>
                </a:lnTo>
                <a:lnTo>
                  <a:pt x="84963" y="0"/>
                </a:lnTo>
                <a:close/>
              </a:path>
            </a:pathLst>
          </a:custGeom>
          <a:ln w="1778">
            <a:solidFill>
              <a:srgbClr val="58134A"/>
            </a:solidFill>
          </a:ln>
        </p:spPr>
        <p:txBody>
          <a:bodyPr wrap="square" lIns="0" tIns="0" rIns="0" bIns="0" rtlCol="0">
            <a:noAutofit/>
          </a:bodyPr>
          <a:lstStyle/>
          <a:p>
            <a:endParaRPr sz="1790"/>
          </a:p>
        </p:txBody>
      </p:sp>
      <p:sp>
        <p:nvSpPr>
          <p:cNvPr id="52" name="object 52"/>
          <p:cNvSpPr/>
          <p:nvPr/>
        </p:nvSpPr>
        <p:spPr>
          <a:xfrm>
            <a:off x="5478065" y="1048781"/>
            <a:ext cx="173660" cy="247165"/>
          </a:xfrm>
          <a:custGeom>
            <a:avLst/>
            <a:gdLst/>
            <a:ahLst/>
            <a:cxnLst/>
            <a:rect l="l" t="t" r="r" b="b"/>
            <a:pathLst>
              <a:path w="174625" h="248538">
                <a:moveTo>
                  <a:pt x="84962" y="0"/>
                </a:moveTo>
                <a:lnTo>
                  <a:pt x="70875" y="1047"/>
                </a:lnTo>
                <a:lnTo>
                  <a:pt x="58024" y="4191"/>
                </a:lnTo>
                <a:lnTo>
                  <a:pt x="46406" y="9438"/>
                </a:lnTo>
                <a:lnTo>
                  <a:pt x="36016" y="16790"/>
                </a:lnTo>
                <a:lnTo>
                  <a:pt x="26849" y="26253"/>
                </a:lnTo>
                <a:lnTo>
                  <a:pt x="16291" y="42468"/>
                </a:lnTo>
                <a:lnTo>
                  <a:pt x="11455" y="52940"/>
                </a:lnTo>
                <a:lnTo>
                  <a:pt x="7466" y="64305"/>
                </a:lnTo>
                <a:lnTo>
                  <a:pt x="4325" y="76559"/>
                </a:lnTo>
                <a:lnTo>
                  <a:pt x="2035" y="89698"/>
                </a:lnTo>
                <a:lnTo>
                  <a:pt x="597" y="103718"/>
                </a:lnTo>
                <a:lnTo>
                  <a:pt x="14" y="118614"/>
                </a:lnTo>
                <a:lnTo>
                  <a:pt x="0" y="121412"/>
                </a:lnTo>
                <a:lnTo>
                  <a:pt x="359" y="136953"/>
                </a:lnTo>
                <a:lnTo>
                  <a:pt x="1437" y="151545"/>
                </a:lnTo>
                <a:lnTo>
                  <a:pt x="3235" y="165186"/>
                </a:lnTo>
                <a:lnTo>
                  <a:pt x="5751" y="177870"/>
                </a:lnTo>
                <a:lnTo>
                  <a:pt x="8986" y="189596"/>
                </a:lnTo>
                <a:lnTo>
                  <a:pt x="12940" y="200358"/>
                </a:lnTo>
                <a:lnTo>
                  <a:pt x="17613" y="210154"/>
                </a:lnTo>
                <a:lnTo>
                  <a:pt x="28807" y="226498"/>
                </a:lnTo>
                <a:lnTo>
                  <a:pt x="38351" y="235421"/>
                </a:lnTo>
                <a:lnTo>
                  <a:pt x="49201" y="242038"/>
                </a:lnTo>
                <a:lnTo>
                  <a:pt x="61353" y="246353"/>
                </a:lnTo>
                <a:lnTo>
                  <a:pt x="74801" y="248372"/>
                </a:lnTo>
                <a:lnTo>
                  <a:pt x="80263" y="248538"/>
                </a:lnTo>
                <a:lnTo>
                  <a:pt x="94767" y="247663"/>
                </a:lnTo>
                <a:lnTo>
                  <a:pt x="108098" y="245035"/>
                </a:lnTo>
                <a:lnTo>
                  <a:pt x="120256" y="240651"/>
                </a:lnTo>
                <a:lnTo>
                  <a:pt x="131240" y="234507"/>
                </a:lnTo>
                <a:lnTo>
                  <a:pt x="141051" y="226600"/>
                </a:lnTo>
                <a:lnTo>
                  <a:pt x="149689" y="216927"/>
                </a:lnTo>
                <a:lnTo>
                  <a:pt x="156253" y="207059"/>
                </a:lnTo>
                <a:lnTo>
                  <a:pt x="161325" y="197098"/>
                </a:lnTo>
                <a:lnTo>
                  <a:pt x="165582" y="186142"/>
                </a:lnTo>
                <a:lnTo>
                  <a:pt x="169023" y="174189"/>
                </a:lnTo>
                <a:lnTo>
                  <a:pt x="171645" y="161237"/>
                </a:lnTo>
                <a:lnTo>
                  <a:pt x="173447" y="147284"/>
                </a:lnTo>
                <a:lnTo>
                  <a:pt x="174428" y="132330"/>
                </a:lnTo>
                <a:lnTo>
                  <a:pt x="174625" y="121412"/>
                </a:lnTo>
                <a:lnTo>
                  <a:pt x="173988" y="101848"/>
                </a:lnTo>
                <a:lnTo>
                  <a:pt x="172079" y="84000"/>
                </a:lnTo>
                <a:lnTo>
                  <a:pt x="168899" y="67869"/>
                </a:lnTo>
                <a:lnTo>
                  <a:pt x="164448" y="53455"/>
                </a:lnTo>
                <a:lnTo>
                  <a:pt x="158728" y="40759"/>
                </a:lnTo>
                <a:lnTo>
                  <a:pt x="151738" y="29780"/>
                </a:lnTo>
                <a:lnTo>
                  <a:pt x="143481" y="20520"/>
                </a:lnTo>
                <a:lnTo>
                  <a:pt x="133958" y="12979"/>
                </a:lnTo>
                <a:lnTo>
                  <a:pt x="123168" y="7157"/>
                </a:lnTo>
                <a:lnTo>
                  <a:pt x="111113" y="3054"/>
                </a:lnTo>
                <a:lnTo>
                  <a:pt x="97794" y="672"/>
                </a:lnTo>
                <a:lnTo>
                  <a:pt x="84962" y="0"/>
                </a:lnTo>
                <a:close/>
              </a:path>
            </a:pathLst>
          </a:custGeom>
          <a:ln w="1778">
            <a:solidFill>
              <a:srgbClr val="58134A"/>
            </a:solidFill>
          </a:ln>
        </p:spPr>
        <p:txBody>
          <a:bodyPr wrap="square" lIns="0" tIns="0" rIns="0" bIns="0" rtlCol="0">
            <a:noAutofit/>
          </a:bodyPr>
          <a:lstStyle/>
          <a:p>
            <a:endParaRPr sz="1790"/>
          </a:p>
        </p:txBody>
      </p:sp>
      <p:sp>
        <p:nvSpPr>
          <p:cNvPr id="53" name="object 53"/>
          <p:cNvSpPr/>
          <p:nvPr/>
        </p:nvSpPr>
        <p:spPr>
          <a:xfrm>
            <a:off x="4874864" y="1048781"/>
            <a:ext cx="173660" cy="247165"/>
          </a:xfrm>
          <a:custGeom>
            <a:avLst/>
            <a:gdLst/>
            <a:ahLst/>
            <a:cxnLst/>
            <a:rect l="l" t="t" r="r" b="b"/>
            <a:pathLst>
              <a:path w="174625" h="248538">
                <a:moveTo>
                  <a:pt x="84962" y="0"/>
                </a:moveTo>
                <a:lnTo>
                  <a:pt x="70875" y="1047"/>
                </a:lnTo>
                <a:lnTo>
                  <a:pt x="58024" y="4191"/>
                </a:lnTo>
                <a:lnTo>
                  <a:pt x="46406" y="9438"/>
                </a:lnTo>
                <a:lnTo>
                  <a:pt x="36016" y="16790"/>
                </a:lnTo>
                <a:lnTo>
                  <a:pt x="26849" y="26253"/>
                </a:lnTo>
                <a:lnTo>
                  <a:pt x="16291" y="42468"/>
                </a:lnTo>
                <a:lnTo>
                  <a:pt x="11455" y="52940"/>
                </a:lnTo>
                <a:lnTo>
                  <a:pt x="7466" y="64305"/>
                </a:lnTo>
                <a:lnTo>
                  <a:pt x="4325" y="76559"/>
                </a:lnTo>
                <a:lnTo>
                  <a:pt x="2035" y="89698"/>
                </a:lnTo>
                <a:lnTo>
                  <a:pt x="597" y="103718"/>
                </a:lnTo>
                <a:lnTo>
                  <a:pt x="14" y="118614"/>
                </a:lnTo>
                <a:lnTo>
                  <a:pt x="0" y="121412"/>
                </a:lnTo>
                <a:lnTo>
                  <a:pt x="359" y="136953"/>
                </a:lnTo>
                <a:lnTo>
                  <a:pt x="1437" y="151545"/>
                </a:lnTo>
                <a:lnTo>
                  <a:pt x="3235" y="165186"/>
                </a:lnTo>
                <a:lnTo>
                  <a:pt x="5751" y="177870"/>
                </a:lnTo>
                <a:lnTo>
                  <a:pt x="8986" y="189596"/>
                </a:lnTo>
                <a:lnTo>
                  <a:pt x="12940" y="200358"/>
                </a:lnTo>
                <a:lnTo>
                  <a:pt x="17613" y="210154"/>
                </a:lnTo>
                <a:lnTo>
                  <a:pt x="28807" y="226498"/>
                </a:lnTo>
                <a:lnTo>
                  <a:pt x="38351" y="235421"/>
                </a:lnTo>
                <a:lnTo>
                  <a:pt x="49201" y="242038"/>
                </a:lnTo>
                <a:lnTo>
                  <a:pt x="61353" y="246353"/>
                </a:lnTo>
                <a:lnTo>
                  <a:pt x="74801" y="248372"/>
                </a:lnTo>
                <a:lnTo>
                  <a:pt x="80263" y="248538"/>
                </a:lnTo>
                <a:lnTo>
                  <a:pt x="94767" y="247663"/>
                </a:lnTo>
                <a:lnTo>
                  <a:pt x="108098" y="245035"/>
                </a:lnTo>
                <a:lnTo>
                  <a:pt x="120256" y="240651"/>
                </a:lnTo>
                <a:lnTo>
                  <a:pt x="131240" y="234507"/>
                </a:lnTo>
                <a:lnTo>
                  <a:pt x="141051" y="226600"/>
                </a:lnTo>
                <a:lnTo>
                  <a:pt x="149689" y="216927"/>
                </a:lnTo>
                <a:lnTo>
                  <a:pt x="156253" y="207059"/>
                </a:lnTo>
                <a:lnTo>
                  <a:pt x="161325" y="197098"/>
                </a:lnTo>
                <a:lnTo>
                  <a:pt x="165582" y="186142"/>
                </a:lnTo>
                <a:lnTo>
                  <a:pt x="169023" y="174189"/>
                </a:lnTo>
                <a:lnTo>
                  <a:pt x="171645" y="161237"/>
                </a:lnTo>
                <a:lnTo>
                  <a:pt x="173447" y="147284"/>
                </a:lnTo>
                <a:lnTo>
                  <a:pt x="174428" y="132330"/>
                </a:lnTo>
                <a:lnTo>
                  <a:pt x="174625" y="121412"/>
                </a:lnTo>
                <a:lnTo>
                  <a:pt x="173988" y="101848"/>
                </a:lnTo>
                <a:lnTo>
                  <a:pt x="172079" y="84000"/>
                </a:lnTo>
                <a:lnTo>
                  <a:pt x="168899" y="67869"/>
                </a:lnTo>
                <a:lnTo>
                  <a:pt x="164448" y="53455"/>
                </a:lnTo>
                <a:lnTo>
                  <a:pt x="158728" y="40759"/>
                </a:lnTo>
                <a:lnTo>
                  <a:pt x="151738" y="29780"/>
                </a:lnTo>
                <a:lnTo>
                  <a:pt x="143481" y="20520"/>
                </a:lnTo>
                <a:lnTo>
                  <a:pt x="133958" y="12979"/>
                </a:lnTo>
                <a:lnTo>
                  <a:pt x="123168" y="7157"/>
                </a:lnTo>
                <a:lnTo>
                  <a:pt x="111113" y="3054"/>
                </a:lnTo>
                <a:lnTo>
                  <a:pt x="97794" y="672"/>
                </a:lnTo>
                <a:lnTo>
                  <a:pt x="84962" y="0"/>
                </a:lnTo>
                <a:close/>
              </a:path>
            </a:pathLst>
          </a:custGeom>
          <a:ln w="1778">
            <a:solidFill>
              <a:srgbClr val="58134A"/>
            </a:solidFill>
          </a:ln>
        </p:spPr>
        <p:txBody>
          <a:bodyPr wrap="square" lIns="0" tIns="0" rIns="0" bIns="0" rtlCol="0">
            <a:noAutofit/>
          </a:bodyPr>
          <a:lstStyle/>
          <a:p>
            <a:endParaRPr sz="1790"/>
          </a:p>
        </p:txBody>
      </p:sp>
      <p:sp>
        <p:nvSpPr>
          <p:cNvPr id="54" name="object 54"/>
          <p:cNvSpPr/>
          <p:nvPr/>
        </p:nvSpPr>
        <p:spPr>
          <a:xfrm>
            <a:off x="1185954" y="1048781"/>
            <a:ext cx="173647" cy="247165"/>
          </a:xfrm>
          <a:custGeom>
            <a:avLst/>
            <a:gdLst/>
            <a:ahLst/>
            <a:cxnLst/>
            <a:rect l="l" t="t" r="r" b="b"/>
            <a:pathLst>
              <a:path w="174612" h="248538">
                <a:moveTo>
                  <a:pt x="84924" y="0"/>
                </a:moveTo>
                <a:lnTo>
                  <a:pt x="70862" y="1047"/>
                </a:lnTo>
                <a:lnTo>
                  <a:pt x="58020" y="4191"/>
                </a:lnTo>
                <a:lnTo>
                  <a:pt x="46400" y="9438"/>
                </a:lnTo>
                <a:lnTo>
                  <a:pt x="36000" y="16790"/>
                </a:lnTo>
                <a:lnTo>
                  <a:pt x="26820" y="26253"/>
                </a:lnTo>
                <a:lnTo>
                  <a:pt x="16250" y="42469"/>
                </a:lnTo>
                <a:lnTo>
                  <a:pt x="11418" y="52942"/>
                </a:lnTo>
                <a:lnTo>
                  <a:pt x="7436" y="64309"/>
                </a:lnTo>
                <a:lnTo>
                  <a:pt x="4304" y="76564"/>
                </a:lnTo>
                <a:lnTo>
                  <a:pt x="2023" y="89705"/>
                </a:lnTo>
                <a:lnTo>
                  <a:pt x="593" y="103727"/>
                </a:lnTo>
                <a:lnTo>
                  <a:pt x="13" y="118625"/>
                </a:lnTo>
                <a:lnTo>
                  <a:pt x="0" y="121412"/>
                </a:lnTo>
                <a:lnTo>
                  <a:pt x="358" y="136955"/>
                </a:lnTo>
                <a:lnTo>
                  <a:pt x="1435" y="151549"/>
                </a:lnTo>
                <a:lnTo>
                  <a:pt x="3229" y="165190"/>
                </a:lnTo>
                <a:lnTo>
                  <a:pt x="5740" y="177876"/>
                </a:lnTo>
                <a:lnTo>
                  <a:pt x="8968" y="189602"/>
                </a:lnTo>
                <a:lnTo>
                  <a:pt x="12913" y="200365"/>
                </a:lnTo>
                <a:lnTo>
                  <a:pt x="17574" y="210161"/>
                </a:lnTo>
                <a:lnTo>
                  <a:pt x="28795" y="226500"/>
                </a:lnTo>
                <a:lnTo>
                  <a:pt x="38355" y="235424"/>
                </a:lnTo>
                <a:lnTo>
                  <a:pt x="49204" y="242040"/>
                </a:lnTo>
                <a:lnTo>
                  <a:pt x="61340" y="246355"/>
                </a:lnTo>
                <a:lnTo>
                  <a:pt x="74762" y="248373"/>
                </a:lnTo>
                <a:lnTo>
                  <a:pt x="80200" y="248538"/>
                </a:lnTo>
                <a:lnTo>
                  <a:pt x="94717" y="247664"/>
                </a:lnTo>
                <a:lnTo>
                  <a:pt x="108055" y="245039"/>
                </a:lnTo>
                <a:lnTo>
                  <a:pt x="120216" y="240660"/>
                </a:lnTo>
                <a:lnTo>
                  <a:pt x="131200" y="234524"/>
                </a:lnTo>
                <a:lnTo>
                  <a:pt x="141011" y="226627"/>
                </a:lnTo>
                <a:lnTo>
                  <a:pt x="149648" y="216965"/>
                </a:lnTo>
                <a:lnTo>
                  <a:pt x="156240" y="207059"/>
                </a:lnTo>
                <a:lnTo>
                  <a:pt x="161312" y="197098"/>
                </a:lnTo>
                <a:lnTo>
                  <a:pt x="165569" y="186142"/>
                </a:lnTo>
                <a:lnTo>
                  <a:pt x="169010" y="174189"/>
                </a:lnTo>
                <a:lnTo>
                  <a:pt x="171632" y="161237"/>
                </a:lnTo>
                <a:lnTo>
                  <a:pt x="173434" y="147284"/>
                </a:lnTo>
                <a:lnTo>
                  <a:pt x="174415" y="132330"/>
                </a:lnTo>
                <a:lnTo>
                  <a:pt x="174612" y="121412"/>
                </a:lnTo>
                <a:lnTo>
                  <a:pt x="173975" y="101850"/>
                </a:lnTo>
                <a:lnTo>
                  <a:pt x="172067" y="84004"/>
                </a:lnTo>
                <a:lnTo>
                  <a:pt x="168887" y="67874"/>
                </a:lnTo>
                <a:lnTo>
                  <a:pt x="164436" y="53461"/>
                </a:lnTo>
                <a:lnTo>
                  <a:pt x="158716" y="40765"/>
                </a:lnTo>
                <a:lnTo>
                  <a:pt x="151727" y="29786"/>
                </a:lnTo>
                <a:lnTo>
                  <a:pt x="143470" y="20526"/>
                </a:lnTo>
                <a:lnTo>
                  <a:pt x="133945" y="12984"/>
                </a:lnTo>
                <a:lnTo>
                  <a:pt x="123154" y="7161"/>
                </a:lnTo>
                <a:lnTo>
                  <a:pt x="111098" y="3058"/>
                </a:lnTo>
                <a:lnTo>
                  <a:pt x="97776" y="674"/>
                </a:lnTo>
                <a:lnTo>
                  <a:pt x="84924" y="0"/>
                </a:lnTo>
                <a:close/>
              </a:path>
            </a:pathLst>
          </a:custGeom>
          <a:ln w="1778">
            <a:solidFill>
              <a:srgbClr val="58134A"/>
            </a:solidFill>
          </a:ln>
        </p:spPr>
        <p:txBody>
          <a:bodyPr wrap="square" lIns="0" tIns="0" rIns="0" bIns="0" rtlCol="0">
            <a:noAutofit/>
          </a:bodyPr>
          <a:lstStyle/>
          <a:p>
            <a:endParaRPr sz="1790"/>
          </a:p>
        </p:txBody>
      </p:sp>
      <p:sp>
        <p:nvSpPr>
          <p:cNvPr id="55" name="object 55"/>
          <p:cNvSpPr/>
          <p:nvPr/>
        </p:nvSpPr>
        <p:spPr>
          <a:xfrm>
            <a:off x="6093137" y="1000662"/>
            <a:ext cx="61001" cy="343657"/>
          </a:xfrm>
          <a:custGeom>
            <a:avLst/>
            <a:gdLst/>
            <a:ahLst/>
            <a:cxnLst/>
            <a:rect l="l" t="t" r="r" b="b"/>
            <a:pathLst>
              <a:path w="61340" h="345566">
                <a:moveTo>
                  <a:pt x="0" y="0"/>
                </a:moveTo>
                <a:lnTo>
                  <a:pt x="61340" y="0"/>
                </a:lnTo>
                <a:lnTo>
                  <a:pt x="61340" y="345566"/>
                </a:lnTo>
                <a:lnTo>
                  <a:pt x="0" y="345566"/>
                </a:lnTo>
                <a:lnTo>
                  <a:pt x="0" y="0"/>
                </a:lnTo>
                <a:close/>
              </a:path>
            </a:pathLst>
          </a:custGeom>
          <a:ln w="1777">
            <a:solidFill>
              <a:srgbClr val="58134A"/>
            </a:solidFill>
          </a:ln>
        </p:spPr>
        <p:txBody>
          <a:bodyPr wrap="square" lIns="0" tIns="0" rIns="0" bIns="0" rtlCol="0">
            <a:noAutofit/>
          </a:bodyPr>
          <a:lstStyle/>
          <a:p>
            <a:endParaRPr sz="1790"/>
          </a:p>
        </p:txBody>
      </p:sp>
      <p:sp>
        <p:nvSpPr>
          <p:cNvPr id="56" name="object 56"/>
          <p:cNvSpPr/>
          <p:nvPr/>
        </p:nvSpPr>
        <p:spPr>
          <a:xfrm>
            <a:off x="5165981" y="1000662"/>
            <a:ext cx="216223" cy="343657"/>
          </a:xfrm>
          <a:custGeom>
            <a:avLst/>
            <a:gdLst/>
            <a:ahLst/>
            <a:cxnLst/>
            <a:rect l="l" t="t" r="r" b="b"/>
            <a:pathLst>
              <a:path w="217424" h="345566">
                <a:moveTo>
                  <a:pt x="0" y="0"/>
                </a:moveTo>
                <a:lnTo>
                  <a:pt x="61341" y="0"/>
                </a:lnTo>
                <a:lnTo>
                  <a:pt x="61341" y="291083"/>
                </a:lnTo>
                <a:lnTo>
                  <a:pt x="217424" y="291083"/>
                </a:lnTo>
                <a:lnTo>
                  <a:pt x="217424" y="345566"/>
                </a:lnTo>
                <a:lnTo>
                  <a:pt x="0" y="345566"/>
                </a:lnTo>
                <a:lnTo>
                  <a:pt x="0" y="0"/>
                </a:lnTo>
                <a:close/>
              </a:path>
            </a:pathLst>
          </a:custGeom>
          <a:ln w="1778">
            <a:solidFill>
              <a:srgbClr val="58134A"/>
            </a:solidFill>
          </a:ln>
        </p:spPr>
        <p:txBody>
          <a:bodyPr wrap="square" lIns="0" tIns="0" rIns="0" bIns="0" rtlCol="0">
            <a:noAutofit/>
          </a:bodyPr>
          <a:lstStyle/>
          <a:p>
            <a:endParaRPr sz="1790"/>
          </a:p>
        </p:txBody>
      </p:sp>
      <p:sp>
        <p:nvSpPr>
          <p:cNvPr id="57" name="object 57"/>
          <p:cNvSpPr/>
          <p:nvPr/>
        </p:nvSpPr>
        <p:spPr>
          <a:xfrm>
            <a:off x="4208135" y="1000662"/>
            <a:ext cx="255122" cy="349467"/>
          </a:xfrm>
          <a:custGeom>
            <a:avLst/>
            <a:gdLst/>
            <a:ahLst/>
            <a:cxnLst/>
            <a:rect l="l" t="t" r="r" b="b"/>
            <a:pathLst>
              <a:path w="256539" h="351408">
                <a:moveTo>
                  <a:pt x="0" y="0"/>
                </a:moveTo>
                <a:lnTo>
                  <a:pt x="61340" y="0"/>
                </a:lnTo>
                <a:lnTo>
                  <a:pt x="61340" y="234187"/>
                </a:lnTo>
                <a:lnTo>
                  <a:pt x="62498" y="248080"/>
                </a:lnTo>
                <a:lnTo>
                  <a:pt x="65979" y="260555"/>
                </a:lnTo>
                <a:lnTo>
                  <a:pt x="71798" y="271612"/>
                </a:lnTo>
                <a:lnTo>
                  <a:pt x="78232" y="279526"/>
                </a:lnTo>
                <a:lnTo>
                  <a:pt x="87705" y="287296"/>
                </a:lnTo>
                <a:lnTo>
                  <a:pt x="98846" y="292768"/>
                </a:lnTo>
                <a:lnTo>
                  <a:pt x="111642" y="295967"/>
                </a:lnTo>
                <a:lnTo>
                  <a:pt x="124967" y="296925"/>
                </a:lnTo>
                <a:lnTo>
                  <a:pt x="139688" y="295997"/>
                </a:lnTo>
                <a:lnTo>
                  <a:pt x="152797" y="293220"/>
                </a:lnTo>
                <a:lnTo>
                  <a:pt x="164294" y="288602"/>
                </a:lnTo>
                <a:lnTo>
                  <a:pt x="174180" y="282153"/>
                </a:lnTo>
                <a:lnTo>
                  <a:pt x="184933" y="270468"/>
                </a:lnTo>
                <a:lnTo>
                  <a:pt x="190748" y="259432"/>
                </a:lnTo>
                <a:lnTo>
                  <a:pt x="194216" y="246799"/>
                </a:lnTo>
                <a:lnTo>
                  <a:pt x="195325" y="233044"/>
                </a:lnTo>
                <a:lnTo>
                  <a:pt x="195325" y="0"/>
                </a:lnTo>
                <a:lnTo>
                  <a:pt x="256539" y="0"/>
                </a:lnTo>
                <a:lnTo>
                  <a:pt x="256539" y="237743"/>
                </a:lnTo>
                <a:lnTo>
                  <a:pt x="255847" y="252200"/>
                </a:lnTo>
                <a:lnTo>
                  <a:pt x="253765" y="265750"/>
                </a:lnTo>
                <a:lnTo>
                  <a:pt x="250291" y="278397"/>
                </a:lnTo>
                <a:lnTo>
                  <a:pt x="245421" y="290142"/>
                </a:lnTo>
                <a:lnTo>
                  <a:pt x="239149" y="300987"/>
                </a:lnTo>
                <a:lnTo>
                  <a:pt x="231472" y="310935"/>
                </a:lnTo>
                <a:lnTo>
                  <a:pt x="222386" y="319987"/>
                </a:lnTo>
                <a:lnTo>
                  <a:pt x="211376" y="328468"/>
                </a:lnTo>
                <a:lnTo>
                  <a:pt x="201136" y="334656"/>
                </a:lnTo>
                <a:lnTo>
                  <a:pt x="190131" y="339874"/>
                </a:lnTo>
                <a:lnTo>
                  <a:pt x="178359" y="344121"/>
                </a:lnTo>
                <a:lnTo>
                  <a:pt x="165820" y="347397"/>
                </a:lnTo>
                <a:lnTo>
                  <a:pt x="152511" y="349702"/>
                </a:lnTo>
                <a:lnTo>
                  <a:pt x="138431" y="351037"/>
                </a:lnTo>
                <a:lnTo>
                  <a:pt x="125475" y="351408"/>
                </a:lnTo>
                <a:lnTo>
                  <a:pt x="110244" y="350909"/>
                </a:lnTo>
                <a:lnTo>
                  <a:pt x="95947" y="349411"/>
                </a:lnTo>
                <a:lnTo>
                  <a:pt x="82585" y="346912"/>
                </a:lnTo>
                <a:lnTo>
                  <a:pt x="70162" y="343410"/>
                </a:lnTo>
                <a:lnTo>
                  <a:pt x="58678" y="338904"/>
                </a:lnTo>
                <a:lnTo>
                  <a:pt x="48136" y="333392"/>
                </a:lnTo>
                <a:lnTo>
                  <a:pt x="32638" y="321944"/>
                </a:lnTo>
                <a:lnTo>
                  <a:pt x="24098" y="313166"/>
                </a:lnTo>
                <a:lnTo>
                  <a:pt x="16858" y="303393"/>
                </a:lnTo>
                <a:lnTo>
                  <a:pt x="10913" y="292623"/>
                </a:lnTo>
                <a:lnTo>
                  <a:pt x="6260" y="280850"/>
                </a:lnTo>
                <a:lnTo>
                  <a:pt x="2895" y="268072"/>
                </a:lnTo>
                <a:lnTo>
                  <a:pt x="813" y="254282"/>
                </a:lnTo>
                <a:lnTo>
                  <a:pt x="10" y="239478"/>
                </a:lnTo>
                <a:lnTo>
                  <a:pt x="0" y="237489"/>
                </a:lnTo>
                <a:lnTo>
                  <a:pt x="0" y="0"/>
                </a:lnTo>
                <a:close/>
              </a:path>
            </a:pathLst>
          </a:custGeom>
          <a:ln w="1778">
            <a:solidFill>
              <a:srgbClr val="58134A"/>
            </a:solidFill>
          </a:ln>
        </p:spPr>
        <p:txBody>
          <a:bodyPr wrap="square" lIns="0" tIns="0" rIns="0" bIns="0" rtlCol="0">
            <a:noAutofit/>
          </a:bodyPr>
          <a:lstStyle/>
          <a:p>
            <a:endParaRPr sz="1790"/>
          </a:p>
        </p:txBody>
      </p:sp>
      <p:sp>
        <p:nvSpPr>
          <p:cNvPr id="58" name="object 58"/>
          <p:cNvSpPr/>
          <p:nvPr/>
        </p:nvSpPr>
        <p:spPr>
          <a:xfrm>
            <a:off x="3935329" y="1000662"/>
            <a:ext cx="219254" cy="343657"/>
          </a:xfrm>
          <a:custGeom>
            <a:avLst/>
            <a:gdLst/>
            <a:ahLst/>
            <a:cxnLst/>
            <a:rect l="l" t="t" r="r" b="b"/>
            <a:pathLst>
              <a:path w="220472" h="345566">
                <a:moveTo>
                  <a:pt x="0" y="0"/>
                </a:moveTo>
                <a:lnTo>
                  <a:pt x="220472" y="0"/>
                </a:lnTo>
                <a:lnTo>
                  <a:pt x="220472" y="54482"/>
                </a:lnTo>
                <a:lnTo>
                  <a:pt x="61341" y="54482"/>
                </a:lnTo>
                <a:lnTo>
                  <a:pt x="61341" y="135381"/>
                </a:lnTo>
                <a:lnTo>
                  <a:pt x="175514" y="135381"/>
                </a:lnTo>
                <a:lnTo>
                  <a:pt x="175514" y="187578"/>
                </a:lnTo>
                <a:lnTo>
                  <a:pt x="61341" y="187578"/>
                </a:lnTo>
                <a:lnTo>
                  <a:pt x="61341" y="291083"/>
                </a:lnTo>
                <a:lnTo>
                  <a:pt x="217932" y="291083"/>
                </a:lnTo>
                <a:lnTo>
                  <a:pt x="217932" y="345566"/>
                </a:lnTo>
                <a:lnTo>
                  <a:pt x="0" y="345566"/>
                </a:lnTo>
                <a:lnTo>
                  <a:pt x="0" y="0"/>
                </a:lnTo>
                <a:close/>
              </a:path>
            </a:pathLst>
          </a:custGeom>
          <a:ln w="1778">
            <a:solidFill>
              <a:srgbClr val="58134A"/>
            </a:solidFill>
          </a:ln>
        </p:spPr>
        <p:txBody>
          <a:bodyPr wrap="square" lIns="0" tIns="0" rIns="0" bIns="0" rtlCol="0">
            <a:noAutofit/>
          </a:bodyPr>
          <a:lstStyle/>
          <a:p>
            <a:endParaRPr sz="1790"/>
          </a:p>
        </p:txBody>
      </p:sp>
      <p:sp>
        <p:nvSpPr>
          <p:cNvPr id="59" name="object 59"/>
          <p:cNvSpPr/>
          <p:nvPr/>
        </p:nvSpPr>
        <p:spPr>
          <a:xfrm>
            <a:off x="3614027" y="1000662"/>
            <a:ext cx="250197" cy="348330"/>
          </a:xfrm>
          <a:custGeom>
            <a:avLst/>
            <a:gdLst/>
            <a:ahLst/>
            <a:cxnLst/>
            <a:rect l="l" t="t" r="r" b="b"/>
            <a:pathLst>
              <a:path w="251587" h="350265">
                <a:moveTo>
                  <a:pt x="0" y="0"/>
                </a:moveTo>
                <a:lnTo>
                  <a:pt x="29464" y="0"/>
                </a:lnTo>
                <a:lnTo>
                  <a:pt x="192659" y="208533"/>
                </a:lnTo>
                <a:lnTo>
                  <a:pt x="192659" y="0"/>
                </a:lnTo>
                <a:lnTo>
                  <a:pt x="251587" y="0"/>
                </a:lnTo>
                <a:lnTo>
                  <a:pt x="251587" y="350265"/>
                </a:lnTo>
                <a:lnTo>
                  <a:pt x="226695" y="350265"/>
                </a:lnTo>
                <a:lnTo>
                  <a:pt x="58928" y="131571"/>
                </a:lnTo>
                <a:lnTo>
                  <a:pt x="58928" y="345820"/>
                </a:lnTo>
                <a:lnTo>
                  <a:pt x="0" y="345820"/>
                </a:lnTo>
                <a:lnTo>
                  <a:pt x="0" y="0"/>
                </a:lnTo>
                <a:close/>
              </a:path>
            </a:pathLst>
          </a:custGeom>
          <a:ln w="1778">
            <a:solidFill>
              <a:srgbClr val="58134A"/>
            </a:solidFill>
          </a:ln>
        </p:spPr>
        <p:txBody>
          <a:bodyPr wrap="square" lIns="0" tIns="0" rIns="0" bIns="0" rtlCol="0">
            <a:noAutofit/>
          </a:bodyPr>
          <a:lstStyle/>
          <a:p>
            <a:endParaRPr sz="1790"/>
          </a:p>
        </p:txBody>
      </p:sp>
      <p:sp>
        <p:nvSpPr>
          <p:cNvPr id="60" name="object 60"/>
          <p:cNvSpPr/>
          <p:nvPr/>
        </p:nvSpPr>
        <p:spPr>
          <a:xfrm>
            <a:off x="3092289" y="1000662"/>
            <a:ext cx="61001" cy="343657"/>
          </a:xfrm>
          <a:custGeom>
            <a:avLst/>
            <a:gdLst/>
            <a:ahLst/>
            <a:cxnLst/>
            <a:rect l="l" t="t" r="r" b="b"/>
            <a:pathLst>
              <a:path w="61340" h="345566">
                <a:moveTo>
                  <a:pt x="0" y="0"/>
                </a:moveTo>
                <a:lnTo>
                  <a:pt x="61340" y="0"/>
                </a:lnTo>
                <a:lnTo>
                  <a:pt x="61340" y="345566"/>
                </a:lnTo>
                <a:lnTo>
                  <a:pt x="0" y="345566"/>
                </a:lnTo>
                <a:lnTo>
                  <a:pt x="0" y="0"/>
                </a:lnTo>
                <a:close/>
              </a:path>
            </a:pathLst>
          </a:custGeom>
          <a:ln w="1777">
            <a:solidFill>
              <a:srgbClr val="58134A"/>
            </a:solidFill>
          </a:ln>
        </p:spPr>
        <p:txBody>
          <a:bodyPr wrap="square" lIns="0" tIns="0" rIns="0" bIns="0" rtlCol="0">
            <a:noAutofit/>
          </a:bodyPr>
          <a:lstStyle/>
          <a:p>
            <a:endParaRPr sz="1790"/>
          </a:p>
        </p:txBody>
      </p:sp>
      <p:sp>
        <p:nvSpPr>
          <p:cNvPr id="61" name="object 61"/>
          <p:cNvSpPr/>
          <p:nvPr/>
        </p:nvSpPr>
        <p:spPr>
          <a:xfrm>
            <a:off x="2465218" y="1000662"/>
            <a:ext cx="250197" cy="348330"/>
          </a:xfrm>
          <a:custGeom>
            <a:avLst/>
            <a:gdLst/>
            <a:ahLst/>
            <a:cxnLst/>
            <a:rect l="l" t="t" r="r" b="b"/>
            <a:pathLst>
              <a:path w="251587" h="350265">
                <a:moveTo>
                  <a:pt x="0" y="0"/>
                </a:moveTo>
                <a:lnTo>
                  <a:pt x="29463" y="0"/>
                </a:lnTo>
                <a:lnTo>
                  <a:pt x="192659" y="208533"/>
                </a:lnTo>
                <a:lnTo>
                  <a:pt x="192659" y="0"/>
                </a:lnTo>
                <a:lnTo>
                  <a:pt x="251587" y="0"/>
                </a:lnTo>
                <a:lnTo>
                  <a:pt x="251587" y="350265"/>
                </a:lnTo>
                <a:lnTo>
                  <a:pt x="226694" y="350265"/>
                </a:lnTo>
                <a:lnTo>
                  <a:pt x="58928" y="131571"/>
                </a:lnTo>
                <a:lnTo>
                  <a:pt x="58928" y="345820"/>
                </a:lnTo>
                <a:lnTo>
                  <a:pt x="0" y="345820"/>
                </a:lnTo>
                <a:lnTo>
                  <a:pt x="0" y="0"/>
                </a:lnTo>
                <a:close/>
              </a:path>
            </a:pathLst>
          </a:custGeom>
          <a:ln w="1778">
            <a:solidFill>
              <a:srgbClr val="58134A"/>
            </a:solidFill>
          </a:ln>
        </p:spPr>
        <p:txBody>
          <a:bodyPr wrap="square" lIns="0" tIns="0" rIns="0" bIns="0" rtlCol="0">
            <a:noAutofit/>
          </a:bodyPr>
          <a:lstStyle/>
          <a:p>
            <a:endParaRPr sz="1790"/>
          </a:p>
        </p:txBody>
      </p:sp>
      <p:sp>
        <p:nvSpPr>
          <p:cNvPr id="62" name="object 62"/>
          <p:cNvSpPr/>
          <p:nvPr/>
        </p:nvSpPr>
        <p:spPr>
          <a:xfrm>
            <a:off x="682503" y="1000662"/>
            <a:ext cx="60989" cy="343657"/>
          </a:xfrm>
          <a:custGeom>
            <a:avLst/>
            <a:gdLst/>
            <a:ahLst/>
            <a:cxnLst/>
            <a:rect l="l" t="t" r="r" b="b"/>
            <a:pathLst>
              <a:path w="61328" h="345566">
                <a:moveTo>
                  <a:pt x="0" y="0"/>
                </a:moveTo>
                <a:lnTo>
                  <a:pt x="61328" y="0"/>
                </a:lnTo>
                <a:lnTo>
                  <a:pt x="61328" y="345566"/>
                </a:lnTo>
                <a:lnTo>
                  <a:pt x="0" y="345566"/>
                </a:lnTo>
                <a:lnTo>
                  <a:pt x="0" y="0"/>
                </a:lnTo>
                <a:close/>
              </a:path>
            </a:pathLst>
          </a:custGeom>
          <a:ln w="1778">
            <a:solidFill>
              <a:srgbClr val="58134A"/>
            </a:solidFill>
          </a:ln>
        </p:spPr>
        <p:txBody>
          <a:bodyPr wrap="square" lIns="0" tIns="0" rIns="0" bIns="0" rtlCol="0">
            <a:noAutofit/>
          </a:bodyPr>
          <a:lstStyle/>
          <a:p>
            <a:endParaRPr sz="1790"/>
          </a:p>
        </p:txBody>
      </p:sp>
      <p:sp>
        <p:nvSpPr>
          <p:cNvPr id="63" name="object 63"/>
          <p:cNvSpPr/>
          <p:nvPr/>
        </p:nvSpPr>
        <p:spPr>
          <a:xfrm>
            <a:off x="549132" y="1000662"/>
            <a:ext cx="60989" cy="343657"/>
          </a:xfrm>
          <a:custGeom>
            <a:avLst/>
            <a:gdLst/>
            <a:ahLst/>
            <a:cxnLst/>
            <a:rect l="l" t="t" r="r" b="b"/>
            <a:pathLst>
              <a:path w="61328" h="345566">
                <a:moveTo>
                  <a:pt x="0" y="0"/>
                </a:moveTo>
                <a:lnTo>
                  <a:pt x="61328" y="0"/>
                </a:lnTo>
                <a:lnTo>
                  <a:pt x="61328" y="345566"/>
                </a:lnTo>
                <a:lnTo>
                  <a:pt x="0" y="345566"/>
                </a:lnTo>
                <a:lnTo>
                  <a:pt x="0" y="0"/>
                </a:lnTo>
                <a:close/>
              </a:path>
            </a:pathLst>
          </a:custGeom>
          <a:ln w="1778">
            <a:solidFill>
              <a:srgbClr val="58134A"/>
            </a:solidFill>
          </a:ln>
        </p:spPr>
        <p:txBody>
          <a:bodyPr wrap="square" lIns="0" tIns="0" rIns="0" bIns="0" rtlCol="0">
            <a:noAutofit/>
          </a:bodyPr>
          <a:lstStyle/>
          <a:p>
            <a:endParaRPr sz="1790"/>
          </a:p>
        </p:txBody>
      </p:sp>
      <p:sp>
        <p:nvSpPr>
          <p:cNvPr id="64" name="object 64"/>
          <p:cNvSpPr/>
          <p:nvPr/>
        </p:nvSpPr>
        <p:spPr>
          <a:xfrm>
            <a:off x="4533984" y="997125"/>
            <a:ext cx="264089" cy="347194"/>
          </a:xfrm>
          <a:custGeom>
            <a:avLst/>
            <a:gdLst/>
            <a:ahLst/>
            <a:cxnLst/>
            <a:rect l="l" t="t" r="r" b="b"/>
            <a:pathLst>
              <a:path w="265556" h="349123">
                <a:moveTo>
                  <a:pt x="95757" y="0"/>
                </a:moveTo>
                <a:lnTo>
                  <a:pt x="115084" y="592"/>
                </a:lnTo>
                <a:lnTo>
                  <a:pt x="132875" y="2371"/>
                </a:lnTo>
                <a:lnTo>
                  <a:pt x="149131" y="5335"/>
                </a:lnTo>
                <a:lnTo>
                  <a:pt x="163852" y="9485"/>
                </a:lnTo>
                <a:lnTo>
                  <a:pt x="177038" y="14823"/>
                </a:lnTo>
                <a:lnTo>
                  <a:pt x="188690" y="21347"/>
                </a:lnTo>
                <a:lnTo>
                  <a:pt x="198808" y="29058"/>
                </a:lnTo>
                <a:lnTo>
                  <a:pt x="207392" y="37958"/>
                </a:lnTo>
                <a:lnTo>
                  <a:pt x="214443" y="48045"/>
                </a:lnTo>
                <a:lnTo>
                  <a:pt x="219961" y="59320"/>
                </a:lnTo>
                <a:lnTo>
                  <a:pt x="223947" y="71784"/>
                </a:lnTo>
                <a:lnTo>
                  <a:pt x="226400" y="85438"/>
                </a:lnTo>
                <a:lnTo>
                  <a:pt x="227322" y="100280"/>
                </a:lnTo>
                <a:lnTo>
                  <a:pt x="227329" y="101854"/>
                </a:lnTo>
                <a:lnTo>
                  <a:pt x="226480" y="114837"/>
                </a:lnTo>
                <a:lnTo>
                  <a:pt x="223936" y="127323"/>
                </a:lnTo>
                <a:lnTo>
                  <a:pt x="219706" y="139314"/>
                </a:lnTo>
                <a:lnTo>
                  <a:pt x="213797" y="150808"/>
                </a:lnTo>
                <a:lnTo>
                  <a:pt x="209168" y="157861"/>
                </a:lnTo>
                <a:lnTo>
                  <a:pt x="200774" y="168189"/>
                </a:lnTo>
                <a:lnTo>
                  <a:pt x="191464" y="177109"/>
                </a:lnTo>
                <a:lnTo>
                  <a:pt x="181238" y="184605"/>
                </a:lnTo>
                <a:lnTo>
                  <a:pt x="170096" y="190661"/>
                </a:lnTo>
                <a:lnTo>
                  <a:pt x="163449" y="193421"/>
                </a:lnTo>
                <a:lnTo>
                  <a:pt x="265556" y="349123"/>
                </a:lnTo>
                <a:lnTo>
                  <a:pt x="194817" y="349123"/>
                </a:lnTo>
                <a:lnTo>
                  <a:pt x="102615" y="206375"/>
                </a:lnTo>
                <a:lnTo>
                  <a:pt x="92362" y="206125"/>
                </a:lnTo>
                <a:lnTo>
                  <a:pt x="79740" y="205607"/>
                </a:lnTo>
                <a:lnTo>
                  <a:pt x="64802" y="204795"/>
                </a:lnTo>
                <a:lnTo>
                  <a:pt x="63626" y="204724"/>
                </a:lnTo>
                <a:lnTo>
                  <a:pt x="63626" y="349123"/>
                </a:lnTo>
                <a:lnTo>
                  <a:pt x="0" y="349123"/>
                </a:lnTo>
                <a:lnTo>
                  <a:pt x="0" y="3556"/>
                </a:lnTo>
                <a:lnTo>
                  <a:pt x="6250" y="3367"/>
                </a:lnTo>
                <a:lnTo>
                  <a:pt x="18489" y="2817"/>
                </a:lnTo>
                <a:lnTo>
                  <a:pt x="36765" y="1930"/>
                </a:lnTo>
                <a:lnTo>
                  <a:pt x="39877" y="1777"/>
                </a:lnTo>
                <a:lnTo>
                  <a:pt x="54924" y="1079"/>
                </a:lnTo>
                <a:lnTo>
                  <a:pt x="68573" y="546"/>
                </a:lnTo>
                <a:lnTo>
                  <a:pt x="80843" y="189"/>
                </a:lnTo>
                <a:lnTo>
                  <a:pt x="91750" y="15"/>
                </a:lnTo>
                <a:lnTo>
                  <a:pt x="95757" y="0"/>
                </a:lnTo>
                <a:close/>
              </a:path>
            </a:pathLst>
          </a:custGeom>
          <a:ln w="1778">
            <a:solidFill>
              <a:srgbClr val="58134A"/>
            </a:solidFill>
          </a:ln>
        </p:spPr>
        <p:txBody>
          <a:bodyPr wrap="square" lIns="0" tIns="0" rIns="0" bIns="0" rtlCol="0">
            <a:noAutofit/>
          </a:bodyPr>
          <a:lstStyle/>
          <a:p>
            <a:endParaRPr sz="1790"/>
          </a:p>
        </p:txBody>
      </p:sp>
      <p:sp>
        <p:nvSpPr>
          <p:cNvPr id="65" name="object 65"/>
          <p:cNvSpPr/>
          <p:nvPr/>
        </p:nvSpPr>
        <p:spPr>
          <a:xfrm>
            <a:off x="2752420" y="995989"/>
            <a:ext cx="301978" cy="348330"/>
          </a:xfrm>
          <a:custGeom>
            <a:avLst/>
            <a:gdLst/>
            <a:ahLst/>
            <a:cxnLst/>
            <a:rect l="l" t="t" r="r" b="b"/>
            <a:pathLst>
              <a:path w="303656" h="350265">
                <a:moveTo>
                  <a:pt x="137794" y="0"/>
                </a:moveTo>
                <a:lnTo>
                  <a:pt x="164719" y="0"/>
                </a:lnTo>
                <a:lnTo>
                  <a:pt x="303656" y="350265"/>
                </a:lnTo>
                <a:lnTo>
                  <a:pt x="235965" y="350265"/>
                </a:lnTo>
                <a:lnTo>
                  <a:pt x="210693" y="280162"/>
                </a:lnTo>
                <a:lnTo>
                  <a:pt x="92328" y="280162"/>
                </a:lnTo>
                <a:lnTo>
                  <a:pt x="68199" y="350265"/>
                </a:lnTo>
                <a:lnTo>
                  <a:pt x="0" y="350265"/>
                </a:lnTo>
                <a:lnTo>
                  <a:pt x="137794" y="0"/>
                </a:lnTo>
                <a:close/>
              </a:path>
            </a:pathLst>
          </a:custGeom>
          <a:ln w="1778">
            <a:solidFill>
              <a:srgbClr val="58134A"/>
            </a:solidFill>
          </a:ln>
        </p:spPr>
        <p:txBody>
          <a:bodyPr wrap="square" lIns="0" tIns="0" rIns="0" bIns="0" rtlCol="0">
            <a:noAutofit/>
          </a:bodyPr>
          <a:lstStyle/>
          <a:p>
            <a:endParaRPr sz="1790"/>
          </a:p>
        </p:txBody>
      </p:sp>
      <p:sp>
        <p:nvSpPr>
          <p:cNvPr id="66" name="object 66"/>
          <p:cNvSpPr/>
          <p:nvPr/>
        </p:nvSpPr>
        <p:spPr>
          <a:xfrm>
            <a:off x="2126485" y="995989"/>
            <a:ext cx="301978" cy="348330"/>
          </a:xfrm>
          <a:custGeom>
            <a:avLst/>
            <a:gdLst/>
            <a:ahLst/>
            <a:cxnLst/>
            <a:rect l="l" t="t" r="r" b="b"/>
            <a:pathLst>
              <a:path w="303656" h="350265">
                <a:moveTo>
                  <a:pt x="137794" y="0"/>
                </a:moveTo>
                <a:lnTo>
                  <a:pt x="164719" y="0"/>
                </a:lnTo>
                <a:lnTo>
                  <a:pt x="303656" y="350265"/>
                </a:lnTo>
                <a:lnTo>
                  <a:pt x="235965" y="350265"/>
                </a:lnTo>
                <a:lnTo>
                  <a:pt x="210693" y="280162"/>
                </a:lnTo>
                <a:lnTo>
                  <a:pt x="92328" y="280162"/>
                </a:lnTo>
                <a:lnTo>
                  <a:pt x="68199" y="350265"/>
                </a:lnTo>
                <a:lnTo>
                  <a:pt x="0" y="350265"/>
                </a:lnTo>
                <a:lnTo>
                  <a:pt x="137794" y="0"/>
                </a:lnTo>
                <a:close/>
              </a:path>
            </a:pathLst>
          </a:custGeom>
          <a:ln w="1778">
            <a:solidFill>
              <a:srgbClr val="58134A"/>
            </a:solidFill>
          </a:ln>
        </p:spPr>
        <p:txBody>
          <a:bodyPr wrap="square" lIns="0" tIns="0" rIns="0" bIns="0" rtlCol="0">
            <a:noAutofit/>
          </a:bodyPr>
          <a:lstStyle/>
          <a:p>
            <a:endParaRPr sz="1790"/>
          </a:p>
        </p:txBody>
      </p:sp>
      <p:sp>
        <p:nvSpPr>
          <p:cNvPr id="67" name="object 67"/>
          <p:cNvSpPr/>
          <p:nvPr/>
        </p:nvSpPr>
        <p:spPr>
          <a:xfrm>
            <a:off x="6840950" y="994725"/>
            <a:ext cx="208013" cy="355403"/>
          </a:xfrm>
          <a:custGeom>
            <a:avLst/>
            <a:gdLst/>
            <a:ahLst/>
            <a:cxnLst/>
            <a:rect l="l" t="t" r="r" b="b"/>
            <a:pathLst>
              <a:path w="209169" h="357377">
                <a:moveTo>
                  <a:pt x="105410" y="0"/>
                </a:moveTo>
                <a:lnTo>
                  <a:pt x="121518" y="439"/>
                </a:lnTo>
                <a:lnTo>
                  <a:pt x="136389" y="1757"/>
                </a:lnTo>
                <a:lnTo>
                  <a:pt x="150025" y="3954"/>
                </a:lnTo>
                <a:lnTo>
                  <a:pt x="162424" y="7030"/>
                </a:lnTo>
                <a:lnTo>
                  <a:pt x="173587" y="10985"/>
                </a:lnTo>
                <a:lnTo>
                  <a:pt x="183514" y="15818"/>
                </a:lnTo>
                <a:lnTo>
                  <a:pt x="192204" y="21530"/>
                </a:lnTo>
                <a:lnTo>
                  <a:pt x="193421" y="22478"/>
                </a:lnTo>
                <a:lnTo>
                  <a:pt x="174751" y="75311"/>
                </a:lnTo>
                <a:lnTo>
                  <a:pt x="163222" y="67892"/>
                </a:lnTo>
                <a:lnTo>
                  <a:pt x="151478" y="61899"/>
                </a:lnTo>
                <a:lnTo>
                  <a:pt x="139522" y="57337"/>
                </a:lnTo>
                <a:lnTo>
                  <a:pt x="127352" y="54209"/>
                </a:lnTo>
                <a:lnTo>
                  <a:pt x="114969" y="52521"/>
                </a:lnTo>
                <a:lnTo>
                  <a:pt x="106552" y="52197"/>
                </a:lnTo>
                <a:lnTo>
                  <a:pt x="92326" y="53679"/>
                </a:lnTo>
                <a:lnTo>
                  <a:pt x="80619" y="58153"/>
                </a:lnTo>
                <a:lnTo>
                  <a:pt x="73660" y="63373"/>
                </a:lnTo>
                <a:lnTo>
                  <a:pt x="66148" y="73519"/>
                </a:lnTo>
                <a:lnTo>
                  <a:pt x="62413" y="85877"/>
                </a:lnTo>
                <a:lnTo>
                  <a:pt x="61975" y="92583"/>
                </a:lnTo>
                <a:lnTo>
                  <a:pt x="63282" y="100996"/>
                </a:lnTo>
                <a:lnTo>
                  <a:pt x="67198" y="109499"/>
                </a:lnTo>
                <a:lnTo>
                  <a:pt x="73724" y="118094"/>
                </a:lnTo>
                <a:lnTo>
                  <a:pt x="82856" y="126779"/>
                </a:lnTo>
                <a:lnTo>
                  <a:pt x="94592" y="135554"/>
                </a:lnTo>
                <a:lnTo>
                  <a:pt x="108931" y="144420"/>
                </a:lnTo>
                <a:lnTo>
                  <a:pt x="125870" y="153377"/>
                </a:lnTo>
                <a:lnTo>
                  <a:pt x="127762" y="154305"/>
                </a:lnTo>
                <a:lnTo>
                  <a:pt x="141805" y="161481"/>
                </a:lnTo>
                <a:lnTo>
                  <a:pt x="154067" y="168411"/>
                </a:lnTo>
                <a:lnTo>
                  <a:pt x="164532" y="175093"/>
                </a:lnTo>
                <a:lnTo>
                  <a:pt x="173186" y="181528"/>
                </a:lnTo>
                <a:lnTo>
                  <a:pt x="186699" y="194947"/>
                </a:lnTo>
                <a:lnTo>
                  <a:pt x="194136" y="205268"/>
                </a:lnTo>
                <a:lnTo>
                  <a:pt x="200131" y="216462"/>
                </a:lnTo>
                <a:lnTo>
                  <a:pt x="205183" y="230396"/>
                </a:lnTo>
                <a:lnTo>
                  <a:pt x="207813" y="242717"/>
                </a:lnTo>
                <a:lnTo>
                  <a:pt x="209058" y="255801"/>
                </a:lnTo>
                <a:lnTo>
                  <a:pt x="209169" y="261238"/>
                </a:lnTo>
                <a:lnTo>
                  <a:pt x="208258" y="274723"/>
                </a:lnTo>
                <a:lnTo>
                  <a:pt x="205527" y="287394"/>
                </a:lnTo>
                <a:lnTo>
                  <a:pt x="200974" y="299257"/>
                </a:lnTo>
                <a:lnTo>
                  <a:pt x="194601" y="310313"/>
                </a:lnTo>
                <a:lnTo>
                  <a:pt x="186406" y="320567"/>
                </a:lnTo>
                <a:lnTo>
                  <a:pt x="176391" y="330022"/>
                </a:lnTo>
                <a:lnTo>
                  <a:pt x="166528" y="337224"/>
                </a:lnTo>
                <a:lnTo>
                  <a:pt x="156193" y="343108"/>
                </a:lnTo>
                <a:lnTo>
                  <a:pt x="145016" y="347978"/>
                </a:lnTo>
                <a:lnTo>
                  <a:pt x="132997" y="351836"/>
                </a:lnTo>
                <a:lnTo>
                  <a:pt x="120136" y="354680"/>
                </a:lnTo>
                <a:lnTo>
                  <a:pt x="106433" y="356512"/>
                </a:lnTo>
                <a:lnTo>
                  <a:pt x="91888" y="357330"/>
                </a:lnTo>
                <a:lnTo>
                  <a:pt x="87249" y="357377"/>
                </a:lnTo>
                <a:lnTo>
                  <a:pt x="73889" y="356892"/>
                </a:lnTo>
                <a:lnTo>
                  <a:pt x="60903" y="355434"/>
                </a:lnTo>
                <a:lnTo>
                  <a:pt x="48290" y="353001"/>
                </a:lnTo>
                <a:lnTo>
                  <a:pt x="36051" y="349592"/>
                </a:lnTo>
                <a:lnTo>
                  <a:pt x="24184" y="345203"/>
                </a:lnTo>
                <a:lnTo>
                  <a:pt x="12691" y="339834"/>
                </a:lnTo>
                <a:lnTo>
                  <a:pt x="1571" y="333482"/>
                </a:lnTo>
                <a:lnTo>
                  <a:pt x="0" y="332486"/>
                </a:lnTo>
                <a:lnTo>
                  <a:pt x="22605" y="277495"/>
                </a:lnTo>
                <a:lnTo>
                  <a:pt x="34744" y="285315"/>
                </a:lnTo>
                <a:lnTo>
                  <a:pt x="46804" y="291691"/>
                </a:lnTo>
                <a:lnTo>
                  <a:pt x="58793" y="296630"/>
                </a:lnTo>
                <a:lnTo>
                  <a:pt x="70718" y="300138"/>
                </a:lnTo>
                <a:lnTo>
                  <a:pt x="82586" y="302224"/>
                </a:lnTo>
                <a:lnTo>
                  <a:pt x="94106" y="302895"/>
                </a:lnTo>
                <a:lnTo>
                  <a:pt x="112903" y="301491"/>
                </a:lnTo>
                <a:lnTo>
                  <a:pt x="127697" y="297282"/>
                </a:lnTo>
                <a:lnTo>
                  <a:pt x="138484" y="290267"/>
                </a:lnTo>
                <a:lnTo>
                  <a:pt x="145257" y="280446"/>
                </a:lnTo>
                <a:lnTo>
                  <a:pt x="148013" y="267818"/>
                </a:lnTo>
                <a:lnTo>
                  <a:pt x="148081" y="265175"/>
                </a:lnTo>
                <a:lnTo>
                  <a:pt x="146509" y="252897"/>
                </a:lnTo>
                <a:lnTo>
                  <a:pt x="141768" y="241061"/>
                </a:lnTo>
                <a:lnTo>
                  <a:pt x="135381" y="231521"/>
                </a:lnTo>
                <a:lnTo>
                  <a:pt x="129224" y="224932"/>
                </a:lnTo>
                <a:lnTo>
                  <a:pt x="120919" y="218059"/>
                </a:lnTo>
                <a:lnTo>
                  <a:pt x="110469" y="210890"/>
                </a:lnTo>
                <a:lnTo>
                  <a:pt x="97872" y="203413"/>
                </a:lnTo>
                <a:lnTo>
                  <a:pt x="83128" y="195616"/>
                </a:lnTo>
                <a:lnTo>
                  <a:pt x="82803" y="195452"/>
                </a:lnTo>
                <a:lnTo>
                  <a:pt x="67803" y="187709"/>
                </a:lnTo>
                <a:lnTo>
                  <a:pt x="54909" y="180528"/>
                </a:lnTo>
                <a:lnTo>
                  <a:pt x="44135" y="173910"/>
                </a:lnTo>
                <a:lnTo>
                  <a:pt x="35492" y="167854"/>
                </a:lnTo>
                <a:lnTo>
                  <a:pt x="29337" y="162687"/>
                </a:lnTo>
                <a:lnTo>
                  <a:pt x="20616" y="153347"/>
                </a:lnTo>
                <a:lnTo>
                  <a:pt x="13439" y="142851"/>
                </a:lnTo>
                <a:lnTo>
                  <a:pt x="8127" y="132207"/>
                </a:lnTo>
                <a:lnTo>
                  <a:pt x="4140" y="120558"/>
                </a:lnTo>
                <a:lnTo>
                  <a:pt x="1639" y="108139"/>
                </a:lnTo>
                <a:lnTo>
                  <a:pt x="651" y="94951"/>
                </a:lnTo>
                <a:lnTo>
                  <a:pt x="635" y="92963"/>
                </a:lnTo>
                <a:lnTo>
                  <a:pt x="1529" y="79399"/>
                </a:lnTo>
                <a:lnTo>
                  <a:pt x="4213" y="66652"/>
                </a:lnTo>
                <a:lnTo>
                  <a:pt x="8686" y="54726"/>
                </a:lnTo>
                <a:lnTo>
                  <a:pt x="14948" y="43626"/>
                </a:lnTo>
                <a:lnTo>
                  <a:pt x="22999" y="33355"/>
                </a:lnTo>
                <a:lnTo>
                  <a:pt x="29972" y="26415"/>
                </a:lnTo>
                <a:lnTo>
                  <a:pt x="39760" y="18716"/>
                </a:lnTo>
                <a:lnTo>
                  <a:pt x="50366" y="12332"/>
                </a:lnTo>
                <a:lnTo>
                  <a:pt x="61798" y="7267"/>
                </a:lnTo>
                <a:lnTo>
                  <a:pt x="74066" y="3529"/>
                </a:lnTo>
                <a:lnTo>
                  <a:pt x="87179" y="1124"/>
                </a:lnTo>
                <a:lnTo>
                  <a:pt x="101145" y="58"/>
                </a:lnTo>
                <a:lnTo>
                  <a:pt x="105410" y="0"/>
                </a:lnTo>
                <a:close/>
              </a:path>
            </a:pathLst>
          </a:custGeom>
          <a:ln w="1778">
            <a:solidFill>
              <a:srgbClr val="58134A"/>
            </a:solidFill>
          </a:ln>
        </p:spPr>
        <p:txBody>
          <a:bodyPr wrap="square" lIns="0" tIns="0" rIns="0" bIns="0" rtlCol="0">
            <a:noAutofit/>
          </a:bodyPr>
          <a:lstStyle/>
          <a:p>
            <a:endParaRPr sz="1790"/>
          </a:p>
        </p:txBody>
      </p:sp>
      <p:sp>
        <p:nvSpPr>
          <p:cNvPr id="68" name="object 68"/>
          <p:cNvSpPr/>
          <p:nvPr/>
        </p:nvSpPr>
        <p:spPr>
          <a:xfrm>
            <a:off x="6208953" y="994725"/>
            <a:ext cx="261058" cy="355403"/>
          </a:xfrm>
          <a:custGeom>
            <a:avLst/>
            <a:gdLst/>
            <a:ahLst/>
            <a:cxnLst/>
            <a:rect l="l" t="t" r="r" b="b"/>
            <a:pathLst>
              <a:path w="262508" h="357377">
                <a:moveTo>
                  <a:pt x="158241" y="0"/>
                </a:moveTo>
                <a:lnTo>
                  <a:pt x="173232" y="408"/>
                </a:lnTo>
                <a:lnTo>
                  <a:pt x="187420" y="1635"/>
                </a:lnTo>
                <a:lnTo>
                  <a:pt x="200805" y="3679"/>
                </a:lnTo>
                <a:lnTo>
                  <a:pt x="213391" y="6542"/>
                </a:lnTo>
                <a:lnTo>
                  <a:pt x="225179" y="10221"/>
                </a:lnTo>
                <a:lnTo>
                  <a:pt x="236169" y="14719"/>
                </a:lnTo>
                <a:lnTo>
                  <a:pt x="246365" y="20034"/>
                </a:lnTo>
                <a:lnTo>
                  <a:pt x="253237" y="24384"/>
                </a:lnTo>
                <a:lnTo>
                  <a:pt x="228091" y="75057"/>
                </a:lnTo>
                <a:lnTo>
                  <a:pt x="219696" y="68203"/>
                </a:lnTo>
                <a:lnTo>
                  <a:pt x="209624" y="62754"/>
                </a:lnTo>
                <a:lnTo>
                  <a:pt x="197871" y="58701"/>
                </a:lnTo>
                <a:lnTo>
                  <a:pt x="184433" y="56034"/>
                </a:lnTo>
                <a:lnTo>
                  <a:pt x="169304" y="54744"/>
                </a:lnTo>
                <a:lnTo>
                  <a:pt x="162051" y="54610"/>
                </a:lnTo>
                <a:lnTo>
                  <a:pt x="148646" y="55531"/>
                </a:lnTo>
                <a:lnTo>
                  <a:pt x="136037" y="58297"/>
                </a:lnTo>
                <a:lnTo>
                  <a:pt x="124223" y="62907"/>
                </a:lnTo>
                <a:lnTo>
                  <a:pt x="113205" y="69361"/>
                </a:lnTo>
                <a:lnTo>
                  <a:pt x="102983" y="77658"/>
                </a:lnTo>
                <a:lnTo>
                  <a:pt x="93556" y="87800"/>
                </a:lnTo>
                <a:lnTo>
                  <a:pt x="84377" y="100755"/>
                </a:lnTo>
                <a:lnTo>
                  <a:pt x="78526" y="111379"/>
                </a:lnTo>
                <a:lnTo>
                  <a:pt x="73636" y="122679"/>
                </a:lnTo>
                <a:lnTo>
                  <a:pt x="69712" y="134657"/>
                </a:lnTo>
                <a:lnTo>
                  <a:pt x="66756" y="147313"/>
                </a:lnTo>
                <a:lnTo>
                  <a:pt x="64772" y="160651"/>
                </a:lnTo>
                <a:lnTo>
                  <a:pt x="63764" y="174671"/>
                </a:lnTo>
                <a:lnTo>
                  <a:pt x="63626" y="182372"/>
                </a:lnTo>
                <a:lnTo>
                  <a:pt x="64117" y="197292"/>
                </a:lnTo>
                <a:lnTo>
                  <a:pt x="65589" y="211336"/>
                </a:lnTo>
                <a:lnTo>
                  <a:pt x="68045" y="224501"/>
                </a:lnTo>
                <a:lnTo>
                  <a:pt x="71487" y="236790"/>
                </a:lnTo>
                <a:lnTo>
                  <a:pt x="75917" y="248201"/>
                </a:lnTo>
                <a:lnTo>
                  <a:pt x="81336" y="258734"/>
                </a:lnTo>
                <a:lnTo>
                  <a:pt x="87748" y="268390"/>
                </a:lnTo>
                <a:lnTo>
                  <a:pt x="98347" y="280409"/>
                </a:lnTo>
                <a:lnTo>
                  <a:pt x="108382" y="288587"/>
                </a:lnTo>
                <a:lnTo>
                  <a:pt x="119386" y="294921"/>
                </a:lnTo>
                <a:lnTo>
                  <a:pt x="131360" y="299414"/>
                </a:lnTo>
                <a:lnTo>
                  <a:pt x="144302" y="302070"/>
                </a:lnTo>
                <a:lnTo>
                  <a:pt x="157479" y="302895"/>
                </a:lnTo>
                <a:lnTo>
                  <a:pt x="171779" y="302102"/>
                </a:lnTo>
                <a:lnTo>
                  <a:pt x="185093" y="299721"/>
                </a:lnTo>
                <a:lnTo>
                  <a:pt x="197425" y="295747"/>
                </a:lnTo>
                <a:lnTo>
                  <a:pt x="208782" y="290174"/>
                </a:lnTo>
                <a:lnTo>
                  <a:pt x="219168" y="282997"/>
                </a:lnTo>
                <a:lnTo>
                  <a:pt x="228589" y="274210"/>
                </a:lnTo>
                <a:lnTo>
                  <a:pt x="233933" y="267970"/>
                </a:lnTo>
                <a:lnTo>
                  <a:pt x="262508" y="317626"/>
                </a:lnTo>
                <a:lnTo>
                  <a:pt x="244554" y="333036"/>
                </a:lnTo>
                <a:lnTo>
                  <a:pt x="234339" y="339327"/>
                </a:lnTo>
                <a:lnTo>
                  <a:pt x="223301" y="344678"/>
                </a:lnTo>
                <a:lnTo>
                  <a:pt x="211439" y="349090"/>
                </a:lnTo>
                <a:lnTo>
                  <a:pt x="198756" y="352562"/>
                </a:lnTo>
                <a:lnTo>
                  <a:pt x="185251" y="355097"/>
                </a:lnTo>
                <a:lnTo>
                  <a:pt x="170927" y="356695"/>
                </a:lnTo>
                <a:lnTo>
                  <a:pt x="155784" y="357357"/>
                </a:lnTo>
                <a:lnTo>
                  <a:pt x="152526" y="357377"/>
                </a:lnTo>
                <a:lnTo>
                  <a:pt x="137828" y="356863"/>
                </a:lnTo>
                <a:lnTo>
                  <a:pt x="123828" y="355319"/>
                </a:lnTo>
                <a:lnTo>
                  <a:pt x="110526" y="352747"/>
                </a:lnTo>
                <a:lnTo>
                  <a:pt x="97922" y="349145"/>
                </a:lnTo>
                <a:lnTo>
                  <a:pt x="86013" y="344515"/>
                </a:lnTo>
                <a:lnTo>
                  <a:pt x="74800" y="338855"/>
                </a:lnTo>
                <a:lnTo>
                  <a:pt x="64282" y="332166"/>
                </a:lnTo>
                <a:lnTo>
                  <a:pt x="54458" y="324448"/>
                </a:lnTo>
                <a:lnTo>
                  <a:pt x="45326" y="315701"/>
                </a:lnTo>
                <a:lnTo>
                  <a:pt x="32879" y="300551"/>
                </a:lnTo>
                <a:lnTo>
                  <a:pt x="20723" y="280333"/>
                </a:lnTo>
                <a:lnTo>
                  <a:pt x="15692" y="269317"/>
                </a:lnTo>
                <a:lnTo>
                  <a:pt x="11360" y="257695"/>
                </a:lnTo>
                <a:lnTo>
                  <a:pt x="7726" y="245467"/>
                </a:lnTo>
                <a:lnTo>
                  <a:pt x="4790" y="232635"/>
                </a:lnTo>
                <a:lnTo>
                  <a:pt x="2552" y="219197"/>
                </a:lnTo>
                <a:lnTo>
                  <a:pt x="1013" y="205155"/>
                </a:lnTo>
                <a:lnTo>
                  <a:pt x="173" y="190507"/>
                </a:lnTo>
                <a:lnTo>
                  <a:pt x="0" y="179832"/>
                </a:lnTo>
                <a:lnTo>
                  <a:pt x="387" y="165690"/>
                </a:lnTo>
                <a:lnTo>
                  <a:pt x="1548" y="151995"/>
                </a:lnTo>
                <a:lnTo>
                  <a:pt x="3486" y="138744"/>
                </a:lnTo>
                <a:lnTo>
                  <a:pt x="6202" y="125936"/>
                </a:lnTo>
                <a:lnTo>
                  <a:pt x="9696" y="113570"/>
                </a:lnTo>
                <a:lnTo>
                  <a:pt x="13969" y="101644"/>
                </a:lnTo>
                <a:lnTo>
                  <a:pt x="19024" y="90158"/>
                </a:lnTo>
                <a:lnTo>
                  <a:pt x="24861" y="79109"/>
                </a:lnTo>
                <a:lnTo>
                  <a:pt x="31482" y="68498"/>
                </a:lnTo>
                <a:lnTo>
                  <a:pt x="38888" y="58322"/>
                </a:lnTo>
                <a:lnTo>
                  <a:pt x="53734" y="41632"/>
                </a:lnTo>
                <a:lnTo>
                  <a:pt x="63537" y="32759"/>
                </a:lnTo>
                <a:lnTo>
                  <a:pt x="73858" y="24945"/>
                </a:lnTo>
                <a:lnTo>
                  <a:pt x="84697" y="18190"/>
                </a:lnTo>
                <a:lnTo>
                  <a:pt x="96052" y="12497"/>
                </a:lnTo>
                <a:lnTo>
                  <a:pt x="107923" y="7868"/>
                </a:lnTo>
                <a:lnTo>
                  <a:pt x="120308" y="4303"/>
                </a:lnTo>
                <a:lnTo>
                  <a:pt x="133208" y="1805"/>
                </a:lnTo>
                <a:lnTo>
                  <a:pt x="146622" y="374"/>
                </a:lnTo>
                <a:lnTo>
                  <a:pt x="158241" y="0"/>
                </a:lnTo>
                <a:close/>
              </a:path>
            </a:pathLst>
          </a:custGeom>
          <a:ln w="1778">
            <a:solidFill>
              <a:srgbClr val="58134A"/>
            </a:solidFill>
          </a:ln>
        </p:spPr>
        <p:txBody>
          <a:bodyPr wrap="square" lIns="0" tIns="0" rIns="0" bIns="0" rtlCol="0">
            <a:noAutofit/>
          </a:bodyPr>
          <a:lstStyle/>
          <a:p>
            <a:endParaRPr sz="1790"/>
          </a:p>
        </p:txBody>
      </p:sp>
      <p:sp>
        <p:nvSpPr>
          <p:cNvPr id="69" name="object 69"/>
          <p:cNvSpPr/>
          <p:nvPr/>
        </p:nvSpPr>
        <p:spPr>
          <a:xfrm>
            <a:off x="5752763" y="994725"/>
            <a:ext cx="284929" cy="355403"/>
          </a:xfrm>
          <a:custGeom>
            <a:avLst/>
            <a:gdLst/>
            <a:ahLst/>
            <a:cxnLst/>
            <a:rect l="l" t="t" r="r" b="b"/>
            <a:pathLst>
              <a:path w="286512" h="357377">
                <a:moveTo>
                  <a:pt x="175005" y="0"/>
                </a:moveTo>
                <a:lnTo>
                  <a:pt x="188820" y="526"/>
                </a:lnTo>
                <a:lnTo>
                  <a:pt x="202118" y="2103"/>
                </a:lnTo>
                <a:lnTo>
                  <a:pt x="214898" y="4727"/>
                </a:lnTo>
                <a:lnTo>
                  <a:pt x="227159" y="8397"/>
                </a:lnTo>
                <a:lnTo>
                  <a:pt x="238899" y="13108"/>
                </a:lnTo>
                <a:lnTo>
                  <a:pt x="250117" y="18859"/>
                </a:lnTo>
                <a:lnTo>
                  <a:pt x="260810" y="25645"/>
                </a:lnTo>
                <a:lnTo>
                  <a:pt x="270979" y="33465"/>
                </a:lnTo>
                <a:lnTo>
                  <a:pt x="271652" y="34036"/>
                </a:lnTo>
                <a:lnTo>
                  <a:pt x="245999" y="83312"/>
                </a:lnTo>
                <a:lnTo>
                  <a:pt x="237581" y="76959"/>
                </a:lnTo>
                <a:lnTo>
                  <a:pt x="226610" y="70662"/>
                </a:lnTo>
                <a:lnTo>
                  <a:pt x="213084" y="64393"/>
                </a:lnTo>
                <a:lnTo>
                  <a:pt x="198732" y="59048"/>
                </a:lnTo>
                <a:lnTo>
                  <a:pt x="186299" y="55880"/>
                </a:lnTo>
                <a:lnTo>
                  <a:pt x="175171" y="54631"/>
                </a:lnTo>
                <a:lnTo>
                  <a:pt x="173609" y="54610"/>
                </a:lnTo>
                <a:lnTo>
                  <a:pt x="159264" y="55331"/>
                </a:lnTo>
                <a:lnTo>
                  <a:pt x="145829" y="57498"/>
                </a:lnTo>
                <a:lnTo>
                  <a:pt x="133302" y="61115"/>
                </a:lnTo>
                <a:lnTo>
                  <a:pt x="121682" y="66187"/>
                </a:lnTo>
                <a:lnTo>
                  <a:pt x="110964" y="72718"/>
                </a:lnTo>
                <a:lnTo>
                  <a:pt x="101147" y="80713"/>
                </a:lnTo>
                <a:lnTo>
                  <a:pt x="93090" y="89153"/>
                </a:lnTo>
                <a:lnTo>
                  <a:pt x="85879" y="98571"/>
                </a:lnTo>
                <a:lnTo>
                  <a:pt x="79681" y="108796"/>
                </a:lnTo>
                <a:lnTo>
                  <a:pt x="74495" y="119829"/>
                </a:lnTo>
                <a:lnTo>
                  <a:pt x="70319" y="131668"/>
                </a:lnTo>
                <a:lnTo>
                  <a:pt x="67153" y="144315"/>
                </a:lnTo>
                <a:lnTo>
                  <a:pt x="64993" y="157769"/>
                </a:lnTo>
                <a:lnTo>
                  <a:pt x="63839" y="172030"/>
                </a:lnTo>
                <a:lnTo>
                  <a:pt x="63626" y="181737"/>
                </a:lnTo>
                <a:lnTo>
                  <a:pt x="64169" y="196402"/>
                </a:lnTo>
                <a:lnTo>
                  <a:pt x="65797" y="210250"/>
                </a:lnTo>
                <a:lnTo>
                  <a:pt x="68510" y="223276"/>
                </a:lnTo>
                <a:lnTo>
                  <a:pt x="72309" y="235476"/>
                </a:lnTo>
                <a:lnTo>
                  <a:pt x="77192" y="246847"/>
                </a:lnTo>
                <a:lnTo>
                  <a:pt x="83161" y="257384"/>
                </a:lnTo>
                <a:lnTo>
                  <a:pt x="90216" y="267084"/>
                </a:lnTo>
                <a:lnTo>
                  <a:pt x="101624" y="279006"/>
                </a:lnTo>
                <a:lnTo>
                  <a:pt x="111607" y="286654"/>
                </a:lnTo>
                <a:lnTo>
                  <a:pt x="122527" y="292825"/>
                </a:lnTo>
                <a:lnTo>
                  <a:pt x="134378" y="297524"/>
                </a:lnTo>
                <a:lnTo>
                  <a:pt x="147156" y="300755"/>
                </a:lnTo>
                <a:lnTo>
                  <a:pt x="160855" y="302524"/>
                </a:lnTo>
                <a:lnTo>
                  <a:pt x="171196" y="302895"/>
                </a:lnTo>
                <a:lnTo>
                  <a:pt x="185259" y="302001"/>
                </a:lnTo>
                <a:lnTo>
                  <a:pt x="198174" y="299322"/>
                </a:lnTo>
                <a:lnTo>
                  <a:pt x="209931" y="294857"/>
                </a:lnTo>
                <a:lnTo>
                  <a:pt x="220524" y="288605"/>
                </a:lnTo>
                <a:lnTo>
                  <a:pt x="225171" y="217043"/>
                </a:lnTo>
                <a:lnTo>
                  <a:pt x="177291" y="217043"/>
                </a:lnTo>
                <a:lnTo>
                  <a:pt x="177291" y="164719"/>
                </a:lnTo>
                <a:lnTo>
                  <a:pt x="286512" y="164719"/>
                </a:lnTo>
                <a:lnTo>
                  <a:pt x="286512" y="319405"/>
                </a:lnTo>
                <a:lnTo>
                  <a:pt x="266779" y="332602"/>
                </a:lnTo>
                <a:lnTo>
                  <a:pt x="255376" y="338238"/>
                </a:lnTo>
                <a:lnTo>
                  <a:pt x="242949" y="343216"/>
                </a:lnTo>
                <a:lnTo>
                  <a:pt x="230124" y="347345"/>
                </a:lnTo>
                <a:lnTo>
                  <a:pt x="217487" y="350689"/>
                </a:lnTo>
                <a:lnTo>
                  <a:pt x="204893" y="353352"/>
                </a:lnTo>
                <a:lnTo>
                  <a:pt x="192330" y="355339"/>
                </a:lnTo>
                <a:lnTo>
                  <a:pt x="179791" y="356654"/>
                </a:lnTo>
                <a:lnTo>
                  <a:pt x="167266" y="357302"/>
                </a:lnTo>
                <a:lnTo>
                  <a:pt x="161289" y="357377"/>
                </a:lnTo>
                <a:lnTo>
                  <a:pt x="146795" y="356897"/>
                </a:lnTo>
                <a:lnTo>
                  <a:pt x="132912" y="355455"/>
                </a:lnTo>
                <a:lnTo>
                  <a:pt x="119639" y="353050"/>
                </a:lnTo>
                <a:lnTo>
                  <a:pt x="106977" y="349680"/>
                </a:lnTo>
                <a:lnTo>
                  <a:pt x="94925" y="345344"/>
                </a:lnTo>
                <a:lnTo>
                  <a:pt x="83480" y="340040"/>
                </a:lnTo>
                <a:lnTo>
                  <a:pt x="72644" y="333767"/>
                </a:lnTo>
                <a:lnTo>
                  <a:pt x="62415" y="326523"/>
                </a:lnTo>
                <a:lnTo>
                  <a:pt x="52792" y="318307"/>
                </a:lnTo>
                <a:lnTo>
                  <a:pt x="43775" y="309117"/>
                </a:lnTo>
                <a:lnTo>
                  <a:pt x="35689" y="299341"/>
                </a:lnTo>
                <a:lnTo>
                  <a:pt x="28704" y="289399"/>
                </a:lnTo>
                <a:lnTo>
                  <a:pt x="22479" y="278912"/>
                </a:lnTo>
                <a:lnTo>
                  <a:pt x="17014" y="267880"/>
                </a:lnTo>
                <a:lnTo>
                  <a:pt x="12309" y="256304"/>
                </a:lnTo>
                <a:lnTo>
                  <a:pt x="8363" y="244185"/>
                </a:lnTo>
                <a:lnTo>
                  <a:pt x="5178" y="231522"/>
                </a:lnTo>
                <a:lnTo>
                  <a:pt x="2752" y="218318"/>
                </a:lnTo>
                <a:lnTo>
                  <a:pt x="1087" y="204572"/>
                </a:lnTo>
                <a:lnTo>
                  <a:pt x="181" y="190285"/>
                </a:lnTo>
                <a:lnTo>
                  <a:pt x="0" y="180086"/>
                </a:lnTo>
                <a:lnTo>
                  <a:pt x="397" y="165656"/>
                </a:lnTo>
                <a:lnTo>
                  <a:pt x="1591" y="151732"/>
                </a:lnTo>
                <a:lnTo>
                  <a:pt x="3582" y="138314"/>
                </a:lnTo>
                <a:lnTo>
                  <a:pt x="6370" y="125401"/>
                </a:lnTo>
                <a:lnTo>
                  <a:pt x="9956" y="112993"/>
                </a:lnTo>
                <a:lnTo>
                  <a:pt x="14341" y="101088"/>
                </a:lnTo>
                <a:lnTo>
                  <a:pt x="19524" y="89687"/>
                </a:lnTo>
                <a:lnTo>
                  <a:pt x="25507" y="78789"/>
                </a:lnTo>
                <a:lnTo>
                  <a:pt x="32291" y="68393"/>
                </a:lnTo>
                <a:lnTo>
                  <a:pt x="39875" y="58498"/>
                </a:lnTo>
                <a:lnTo>
                  <a:pt x="56440" y="41215"/>
                </a:lnTo>
                <a:lnTo>
                  <a:pt x="66072" y="33245"/>
                </a:lnTo>
                <a:lnTo>
                  <a:pt x="76267" y="26127"/>
                </a:lnTo>
                <a:lnTo>
                  <a:pt x="87023" y="19862"/>
                </a:lnTo>
                <a:lnTo>
                  <a:pt x="98343" y="14453"/>
                </a:lnTo>
                <a:lnTo>
                  <a:pt x="110224" y="9899"/>
                </a:lnTo>
                <a:lnTo>
                  <a:pt x="122668" y="6203"/>
                </a:lnTo>
                <a:lnTo>
                  <a:pt x="135674" y="3366"/>
                </a:lnTo>
                <a:lnTo>
                  <a:pt x="149243" y="1389"/>
                </a:lnTo>
                <a:lnTo>
                  <a:pt x="163374" y="272"/>
                </a:lnTo>
                <a:lnTo>
                  <a:pt x="175005" y="0"/>
                </a:lnTo>
                <a:close/>
              </a:path>
            </a:pathLst>
          </a:custGeom>
          <a:ln w="1778">
            <a:solidFill>
              <a:srgbClr val="58134A"/>
            </a:solidFill>
          </a:ln>
        </p:spPr>
        <p:txBody>
          <a:bodyPr wrap="square" lIns="0" tIns="0" rIns="0" bIns="0" rtlCol="0">
            <a:noAutofit/>
          </a:bodyPr>
          <a:lstStyle/>
          <a:p>
            <a:endParaRPr sz="1790"/>
          </a:p>
        </p:txBody>
      </p:sp>
      <p:sp>
        <p:nvSpPr>
          <p:cNvPr id="70" name="object 70"/>
          <p:cNvSpPr/>
          <p:nvPr/>
        </p:nvSpPr>
        <p:spPr>
          <a:xfrm>
            <a:off x="3208105" y="994725"/>
            <a:ext cx="208013" cy="355403"/>
          </a:xfrm>
          <a:custGeom>
            <a:avLst/>
            <a:gdLst/>
            <a:ahLst/>
            <a:cxnLst/>
            <a:rect l="l" t="t" r="r" b="b"/>
            <a:pathLst>
              <a:path w="209169" h="357377">
                <a:moveTo>
                  <a:pt x="105410" y="0"/>
                </a:moveTo>
                <a:lnTo>
                  <a:pt x="121518" y="439"/>
                </a:lnTo>
                <a:lnTo>
                  <a:pt x="136389" y="1757"/>
                </a:lnTo>
                <a:lnTo>
                  <a:pt x="150025" y="3954"/>
                </a:lnTo>
                <a:lnTo>
                  <a:pt x="162424" y="7030"/>
                </a:lnTo>
                <a:lnTo>
                  <a:pt x="173587" y="10985"/>
                </a:lnTo>
                <a:lnTo>
                  <a:pt x="183514" y="15818"/>
                </a:lnTo>
                <a:lnTo>
                  <a:pt x="192204" y="21530"/>
                </a:lnTo>
                <a:lnTo>
                  <a:pt x="193421" y="22478"/>
                </a:lnTo>
                <a:lnTo>
                  <a:pt x="174751" y="75311"/>
                </a:lnTo>
                <a:lnTo>
                  <a:pt x="163222" y="67892"/>
                </a:lnTo>
                <a:lnTo>
                  <a:pt x="151478" y="61899"/>
                </a:lnTo>
                <a:lnTo>
                  <a:pt x="139522" y="57337"/>
                </a:lnTo>
                <a:lnTo>
                  <a:pt x="127352" y="54209"/>
                </a:lnTo>
                <a:lnTo>
                  <a:pt x="114969" y="52521"/>
                </a:lnTo>
                <a:lnTo>
                  <a:pt x="106552" y="52197"/>
                </a:lnTo>
                <a:lnTo>
                  <a:pt x="92326" y="53679"/>
                </a:lnTo>
                <a:lnTo>
                  <a:pt x="80619" y="58153"/>
                </a:lnTo>
                <a:lnTo>
                  <a:pt x="73660" y="63373"/>
                </a:lnTo>
                <a:lnTo>
                  <a:pt x="66148" y="73519"/>
                </a:lnTo>
                <a:lnTo>
                  <a:pt x="62413" y="85877"/>
                </a:lnTo>
                <a:lnTo>
                  <a:pt x="61975" y="92583"/>
                </a:lnTo>
                <a:lnTo>
                  <a:pt x="63282" y="100996"/>
                </a:lnTo>
                <a:lnTo>
                  <a:pt x="67198" y="109499"/>
                </a:lnTo>
                <a:lnTo>
                  <a:pt x="73724" y="118094"/>
                </a:lnTo>
                <a:lnTo>
                  <a:pt x="82856" y="126779"/>
                </a:lnTo>
                <a:lnTo>
                  <a:pt x="94592" y="135554"/>
                </a:lnTo>
                <a:lnTo>
                  <a:pt x="108931" y="144420"/>
                </a:lnTo>
                <a:lnTo>
                  <a:pt x="125870" y="153377"/>
                </a:lnTo>
                <a:lnTo>
                  <a:pt x="127762" y="154305"/>
                </a:lnTo>
                <a:lnTo>
                  <a:pt x="141805" y="161481"/>
                </a:lnTo>
                <a:lnTo>
                  <a:pt x="154067" y="168411"/>
                </a:lnTo>
                <a:lnTo>
                  <a:pt x="164532" y="175093"/>
                </a:lnTo>
                <a:lnTo>
                  <a:pt x="173186" y="181528"/>
                </a:lnTo>
                <a:lnTo>
                  <a:pt x="186699" y="194947"/>
                </a:lnTo>
                <a:lnTo>
                  <a:pt x="194136" y="205268"/>
                </a:lnTo>
                <a:lnTo>
                  <a:pt x="200131" y="216462"/>
                </a:lnTo>
                <a:lnTo>
                  <a:pt x="205183" y="230396"/>
                </a:lnTo>
                <a:lnTo>
                  <a:pt x="207813" y="242717"/>
                </a:lnTo>
                <a:lnTo>
                  <a:pt x="209058" y="255801"/>
                </a:lnTo>
                <a:lnTo>
                  <a:pt x="209169" y="261238"/>
                </a:lnTo>
                <a:lnTo>
                  <a:pt x="208258" y="274723"/>
                </a:lnTo>
                <a:lnTo>
                  <a:pt x="205527" y="287394"/>
                </a:lnTo>
                <a:lnTo>
                  <a:pt x="200974" y="299257"/>
                </a:lnTo>
                <a:lnTo>
                  <a:pt x="194601" y="310313"/>
                </a:lnTo>
                <a:lnTo>
                  <a:pt x="186406" y="320567"/>
                </a:lnTo>
                <a:lnTo>
                  <a:pt x="176391" y="330022"/>
                </a:lnTo>
                <a:lnTo>
                  <a:pt x="166528" y="337224"/>
                </a:lnTo>
                <a:lnTo>
                  <a:pt x="156193" y="343108"/>
                </a:lnTo>
                <a:lnTo>
                  <a:pt x="145016" y="347978"/>
                </a:lnTo>
                <a:lnTo>
                  <a:pt x="132997" y="351836"/>
                </a:lnTo>
                <a:lnTo>
                  <a:pt x="120136" y="354680"/>
                </a:lnTo>
                <a:lnTo>
                  <a:pt x="106433" y="356512"/>
                </a:lnTo>
                <a:lnTo>
                  <a:pt x="91888" y="357330"/>
                </a:lnTo>
                <a:lnTo>
                  <a:pt x="87249" y="357377"/>
                </a:lnTo>
                <a:lnTo>
                  <a:pt x="73889" y="356892"/>
                </a:lnTo>
                <a:lnTo>
                  <a:pt x="60903" y="355434"/>
                </a:lnTo>
                <a:lnTo>
                  <a:pt x="48290" y="353001"/>
                </a:lnTo>
                <a:lnTo>
                  <a:pt x="36051" y="349592"/>
                </a:lnTo>
                <a:lnTo>
                  <a:pt x="24184" y="345203"/>
                </a:lnTo>
                <a:lnTo>
                  <a:pt x="12691" y="339834"/>
                </a:lnTo>
                <a:lnTo>
                  <a:pt x="1571" y="333482"/>
                </a:lnTo>
                <a:lnTo>
                  <a:pt x="0" y="332486"/>
                </a:lnTo>
                <a:lnTo>
                  <a:pt x="22606" y="277495"/>
                </a:lnTo>
                <a:lnTo>
                  <a:pt x="34744" y="285315"/>
                </a:lnTo>
                <a:lnTo>
                  <a:pt x="46804" y="291691"/>
                </a:lnTo>
                <a:lnTo>
                  <a:pt x="58793" y="296630"/>
                </a:lnTo>
                <a:lnTo>
                  <a:pt x="70718" y="300138"/>
                </a:lnTo>
                <a:lnTo>
                  <a:pt x="82586" y="302224"/>
                </a:lnTo>
                <a:lnTo>
                  <a:pt x="94107" y="302895"/>
                </a:lnTo>
                <a:lnTo>
                  <a:pt x="112903" y="301491"/>
                </a:lnTo>
                <a:lnTo>
                  <a:pt x="127697" y="297282"/>
                </a:lnTo>
                <a:lnTo>
                  <a:pt x="138484" y="290267"/>
                </a:lnTo>
                <a:lnTo>
                  <a:pt x="145257" y="280446"/>
                </a:lnTo>
                <a:lnTo>
                  <a:pt x="148013" y="267818"/>
                </a:lnTo>
                <a:lnTo>
                  <a:pt x="148082" y="265175"/>
                </a:lnTo>
                <a:lnTo>
                  <a:pt x="146509" y="252897"/>
                </a:lnTo>
                <a:lnTo>
                  <a:pt x="141768" y="241061"/>
                </a:lnTo>
                <a:lnTo>
                  <a:pt x="135382" y="231521"/>
                </a:lnTo>
                <a:lnTo>
                  <a:pt x="129224" y="224932"/>
                </a:lnTo>
                <a:lnTo>
                  <a:pt x="120919" y="218059"/>
                </a:lnTo>
                <a:lnTo>
                  <a:pt x="110469" y="210890"/>
                </a:lnTo>
                <a:lnTo>
                  <a:pt x="97872" y="203413"/>
                </a:lnTo>
                <a:lnTo>
                  <a:pt x="83128" y="195616"/>
                </a:lnTo>
                <a:lnTo>
                  <a:pt x="82803" y="195452"/>
                </a:lnTo>
                <a:lnTo>
                  <a:pt x="67803" y="187709"/>
                </a:lnTo>
                <a:lnTo>
                  <a:pt x="54909" y="180528"/>
                </a:lnTo>
                <a:lnTo>
                  <a:pt x="44135" y="173910"/>
                </a:lnTo>
                <a:lnTo>
                  <a:pt x="35492" y="167854"/>
                </a:lnTo>
                <a:lnTo>
                  <a:pt x="29337" y="162687"/>
                </a:lnTo>
                <a:lnTo>
                  <a:pt x="20616" y="153347"/>
                </a:lnTo>
                <a:lnTo>
                  <a:pt x="13439" y="142851"/>
                </a:lnTo>
                <a:lnTo>
                  <a:pt x="8128" y="132207"/>
                </a:lnTo>
                <a:lnTo>
                  <a:pt x="4140" y="120558"/>
                </a:lnTo>
                <a:lnTo>
                  <a:pt x="1639" y="108139"/>
                </a:lnTo>
                <a:lnTo>
                  <a:pt x="651" y="94951"/>
                </a:lnTo>
                <a:lnTo>
                  <a:pt x="635" y="92963"/>
                </a:lnTo>
                <a:lnTo>
                  <a:pt x="1529" y="79399"/>
                </a:lnTo>
                <a:lnTo>
                  <a:pt x="4213" y="66652"/>
                </a:lnTo>
                <a:lnTo>
                  <a:pt x="8686" y="54726"/>
                </a:lnTo>
                <a:lnTo>
                  <a:pt x="14948" y="43626"/>
                </a:lnTo>
                <a:lnTo>
                  <a:pt x="22999" y="33355"/>
                </a:lnTo>
                <a:lnTo>
                  <a:pt x="29972" y="26415"/>
                </a:lnTo>
                <a:lnTo>
                  <a:pt x="39760" y="18716"/>
                </a:lnTo>
                <a:lnTo>
                  <a:pt x="50366" y="12332"/>
                </a:lnTo>
                <a:lnTo>
                  <a:pt x="61798" y="7267"/>
                </a:lnTo>
                <a:lnTo>
                  <a:pt x="74066" y="3529"/>
                </a:lnTo>
                <a:lnTo>
                  <a:pt x="87179" y="1124"/>
                </a:lnTo>
                <a:lnTo>
                  <a:pt x="101145" y="58"/>
                </a:lnTo>
                <a:lnTo>
                  <a:pt x="105410" y="0"/>
                </a:lnTo>
                <a:close/>
              </a:path>
            </a:pathLst>
          </a:custGeom>
          <a:ln w="1778">
            <a:solidFill>
              <a:srgbClr val="58134A"/>
            </a:solidFill>
          </a:ln>
        </p:spPr>
        <p:txBody>
          <a:bodyPr wrap="square" lIns="0" tIns="0" rIns="0" bIns="0" rtlCol="0">
            <a:noAutofit/>
          </a:bodyPr>
          <a:lstStyle/>
          <a:p>
            <a:endParaRPr sz="1790"/>
          </a:p>
        </p:txBody>
      </p:sp>
      <p:sp>
        <p:nvSpPr>
          <p:cNvPr id="71" name="object 71"/>
          <p:cNvSpPr/>
          <p:nvPr/>
        </p:nvSpPr>
        <p:spPr>
          <a:xfrm>
            <a:off x="1850144" y="994725"/>
            <a:ext cx="261058" cy="355403"/>
          </a:xfrm>
          <a:custGeom>
            <a:avLst/>
            <a:gdLst/>
            <a:ahLst/>
            <a:cxnLst/>
            <a:rect l="l" t="t" r="r" b="b"/>
            <a:pathLst>
              <a:path w="262508" h="357377">
                <a:moveTo>
                  <a:pt x="158241" y="0"/>
                </a:moveTo>
                <a:lnTo>
                  <a:pt x="173232" y="408"/>
                </a:lnTo>
                <a:lnTo>
                  <a:pt x="187420" y="1635"/>
                </a:lnTo>
                <a:lnTo>
                  <a:pt x="200805" y="3679"/>
                </a:lnTo>
                <a:lnTo>
                  <a:pt x="213391" y="6542"/>
                </a:lnTo>
                <a:lnTo>
                  <a:pt x="225179" y="10221"/>
                </a:lnTo>
                <a:lnTo>
                  <a:pt x="236169" y="14719"/>
                </a:lnTo>
                <a:lnTo>
                  <a:pt x="246365" y="20034"/>
                </a:lnTo>
                <a:lnTo>
                  <a:pt x="253237" y="24384"/>
                </a:lnTo>
                <a:lnTo>
                  <a:pt x="228091" y="75057"/>
                </a:lnTo>
                <a:lnTo>
                  <a:pt x="219696" y="68203"/>
                </a:lnTo>
                <a:lnTo>
                  <a:pt x="209624" y="62754"/>
                </a:lnTo>
                <a:lnTo>
                  <a:pt x="197871" y="58701"/>
                </a:lnTo>
                <a:lnTo>
                  <a:pt x="184433" y="56034"/>
                </a:lnTo>
                <a:lnTo>
                  <a:pt x="169304" y="54744"/>
                </a:lnTo>
                <a:lnTo>
                  <a:pt x="162051" y="54610"/>
                </a:lnTo>
                <a:lnTo>
                  <a:pt x="148646" y="55531"/>
                </a:lnTo>
                <a:lnTo>
                  <a:pt x="136037" y="58297"/>
                </a:lnTo>
                <a:lnTo>
                  <a:pt x="124223" y="62907"/>
                </a:lnTo>
                <a:lnTo>
                  <a:pt x="113205" y="69361"/>
                </a:lnTo>
                <a:lnTo>
                  <a:pt x="102983" y="77658"/>
                </a:lnTo>
                <a:lnTo>
                  <a:pt x="93556" y="87800"/>
                </a:lnTo>
                <a:lnTo>
                  <a:pt x="84377" y="100755"/>
                </a:lnTo>
                <a:lnTo>
                  <a:pt x="78526" y="111379"/>
                </a:lnTo>
                <a:lnTo>
                  <a:pt x="73636" y="122679"/>
                </a:lnTo>
                <a:lnTo>
                  <a:pt x="69712" y="134657"/>
                </a:lnTo>
                <a:lnTo>
                  <a:pt x="66756" y="147313"/>
                </a:lnTo>
                <a:lnTo>
                  <a:pt x="64772" y="160651"/>
                </a:lnTo>
                <a:lnTo>
                  <a:pt x="63764" y="174671"/>
                </a:lnTo>
                <a:lnTo>
                  <a:pt x="63626" y="182372"/>
                </a:lnTo>
                <a:lnTo>
                  <a:pt x="64117" y="197292"/>
                </a:lnTo>
                <a:lnTo>
                  <a:pt x="65589" y="211336"/>
                </a:lnTo>
                <a:lnTo>
                  <a:pt x="68045" y="224501"/>
                </a:lnTo>
                <a:lnTo>
                  <a:pt x="71487" y="236790"/>
                </a:lnTo>
                <a:lnTo>
                  <a:pt x="75917" y="248201"/>
                </a:lnTo>
                <a:lnTo>
                  <a:pt x="81336" y="258734"/>
                </a:lnTo>
                <a:lnTo>
                  <a:pt x="87748" y="268390"/>
                </a:lnTo>
                <a:lnTo>
                  <a:pt x="98347" y="280409"/>
                </a:lnTo>
                <a:lnTo>
                  <a:pt x="108382" y="288587"/>
                </a:lnTo>
                <a:lnTo>
                  <a:pt x="119386" y="294921"/>
                </a:lnTo>
                <a:lnTo>
                  <a:pt x="131360" y="299414"/>
                </a:lnTo>
                <a:lnTo>
                  <a:pt x="144302" y="302070"/>
                </a:lnTo>
                <a:lnTo>
                  <a:pt x="157479" y="302895"/>
                </a:lnTo>
                <a:lnTo>
                  <a:pt x="171779" y="302102"/>
                </a:lnTo>
                <a:lnTo>
                  <a:pt x="185093" y="299721"/>
                </a:lnTo>
                <a:lnTo>
                  <a:pt x="197425" y="295747"/>
                </a:lnTo>
                <a:lnTo>
                  <a:pt x="208782" y="290174"/>
                </a:lnTo>
                <a:lnTo>
                  <a:pt x="219168" y="282997"/>
                </a:lnTo>
                <a:lnTo>
                  <a:pt x="228589" y="274210"/>
                </a:lnTo>
                <a:lnTo>
                  <a:pt x="233933" y="267970"/>
                </a:lnTo>
                <a:lnTo>
                  <a:pt x="262508" y="317626"/>
                </a:lnTo>
                <a:lnTo>
                  <a:pt x="244554" y="333036"/>
                </a:lnTo>
                <a:lnTo>
                  <a:pt x="234339" y="339327"/>
                </a:lnTo>
                <a:lnTo>
                  <a:pt x="223301" y="344678"/>
                </a:lnTo>
                <a:lnTo>
                  <a:pt x="211439" y="349090"/>
                </a:lnTo>
                <a:lnTo>
                  <a:pt x="198756" y="352562"/>
                </a:lnTo>
                <a:lnTo>
                  <a:pt x="185251" y="355097"/>
                </a:lnTo>
                <a:lnTo>
                  <a:pt x="170927" y="356695"/>
                </a:lnTo>
                <a:lnTo>
                  <a:pt x="155784" y="357357"/>
                </a:lnTo>
                <a:lnTo>
                  <a:pt x="152526" y="357377"/>
                </a:lnTo>
                <a:lnTo>
                  <a:pt x="137828" y="356863"/>
                </a:lnTo>
                <a:lnTo>
                  <a:pt x="123828" y="355319"/>
                </a:lnTo>
                <a:lnTo>
                  <a:pt x="110526" y="352747"/>
                </a:lnTo>
                <a:lnTo>
                  <a:pt x="97922" y="349145"/>
                </a:lnTo>
                <a:lnTo>
                  <a:pt x="86013" y="344515"/>
                </a:lnTo>
                <a:lnTo>
                  <a:pt x="74800" y="338855"/>
                </a:lnTo>
                <a:lnTo>
                  <a:pt x="64282" y="332166"/>
                </a:lnTo>
                <a:lnTo>
                  <a:pt x="54458" y="324448"/>
                </a:lnTo>
                <a:lnTo>
                  <a:pt x="45326" y="315701"/>
                </a:lnTo>
                <a:lnTo>
                  <a:pt x="32879" y="300551"/>
                </a:lnTo>
                <a:lnTo>
                  <a:pt x="20723" y="280333"/>
                </a:lnTo>
                <a:lnTo>
                  <a:pt x="15692" y="269317"/>
                </a:lnTo>
                <a:lnTo>
                  <a:pt x="11360" y="257695"/>
                </a:lnTo>
                <a:lnTo>
                  <a:pt x="7726" y="245467"/>
                </a:lnTo>
                <a:lnTo>
                  <a:pt x="4790" y="232635"/>
                </a:lnTo>
                <a:lnTo>
                  <a:pt x="2552" y="219197"/>
                </a:lnTo>
                <a:lnTo>
                  <a:pt x="1013" y="205155"/>
                </a:lnTo>
                <a:lnTo>
                  <a:pt x="173" y="190507"/>
                </a:lnTo>
                <a:lnTo>
                  <a:pt x="0" y="179832"/>
                </a:lnTo>
                <a:lnTo>
                  <a:pt x="387" y="165690"/>
                </a:lnTo>
                <a:lnTo>
                  <a:pt x="1548" y="151995"/>
                </a:lnTo>
                <a:lnTo>
                  <a:pt x="3486" y="138744"/>
                </a:lnTo>
                <a:lnTo>
                  <a:pt x="6202" y="125936"/>
                </a:lnTo>
                <a:lnTo>
                  <a:pt x="9696" y="113570"/>
                </a:lnTo>
                <a:lnTo>
                  <a:pt x="13969" y="101644"/>
                </a:lnTo>
                <a:lnTo>
                  <a:pt x="19024" y="90158"/>
                </a:lnTo>
                <a:lnTo>
                  <a:pt x="24861" y="79109"/>
                </a:lnTo>
                <a:lnTo>
                  <a:pt x="31482" y="68498"/>
                </a:lnTo>
                <a:lnTo>
                  <a:pt x="38888" y="58322"/>
                </a:lnTo>
                <a:lnTo>
                  <a:pt x="53734" y="41632"/>
                </a:lnTo>
                <a:lnTo>
                  <a:pt x="63537" y="32759"/>
                </a:lnTo>
                <a:lnTo>
                  <a:pt x="73858" y="24945"/>
                </a:lnTo>
                <a:lnTo>
                  <a:pt x="84697" y="18190"/>
                </a:lnTo>
                <a:lnTo>
                  <a:pt x="96052" y="12497"/>
                </a:lnTo>
                <a:lnTo>
                  <a:pt x="107923" y="7868"/>
                </a:lnTo>
                <a:lnTo>
                  <a:pt x="120308" y="4303"/>
                </a:lnTo>
                <a:lnTo>
                  <a:pt x="133208" y="1805"/>
                </a:lnTo>
                <a:lnTo>
                  <a:pt x="146622" y="374"/>
                </a:lnTo>
                <a:lnTo>
                  <a:pt x="158241" y="0"/>
                </a:lnTo>
                <a:close/>
              </a:path>
            </a:pathLst>
          </a:custGeom>
          <a:ln w="1778">
            <a:solidFill>
              <a:srgbClr val="58134A"/>
            </a:solidFill>
          </a:ln>
        </p:spPr>
        <p:txBody>
          <a:bodyPr wrap="square" lIns="0" tIns="0" rIns="0" bIns="0" rtlCol="0">
            <a:noAutofit/>
          </a:bodyPr>
          <a:lstStyle/>
          <a:p>
            <a:endParaRPr sz="1790"/>
          </a:p>
        </p:txBody>
      </p:sp>
      <p:sp>
        <p:nvSpPr>
          <p:cNvPr id="72" name="object 72"/>
          <p:cNvSpPr/>
          <p:nvPr/>
        </p:nvSpPr>
        <p:spPr>
          <a:xfrm>
            <a:off x="1460641" y="994725"/>
            <a:ext cx="208013" cy="355403"/>
          </a:xfrm>
          <a:custGeom>
            <a:avLst/>
            <a:gdLst/>
            <a:ahLst/>
            <a:cxnLst/>
            <a:rect l="l" t="t" r="r" b="b"/>
            <a:pathLst>
              <a:path w="209169" h="357377">
                <a:moveTo>
                  <a:pt x="105409" y="0"/>
                </a:moveTo>
                <a:lnTo>
                  <a:pt x="121518" y="439"/>
                </a:lnTo>
                <a:lnTo>
                  <a:pt x="136389" y="1757"/>
                </a:lnTo>
                <a:lnTo>
                  <a:pt x="150025" y="3954"/>
                </a:lnTo>
                <a:lnTo>
                  <a:pt x="162424" y="7030"/>
                </a:lnTo>
                <a:lnTo>
                  <a:pt x="173587" y="10985"/>
                </a:lnTo>
                <a:lnTo>
                  <a:pt x="183514" y="15818"/>
                </a:lnTo>
                <a:lnTo>
                  <a:pt x="192204" y="21530"/>
                </a:lnTo>
                <a:lnTo>
                  <a:pt x="193420" y="22478"/>
                </a:lnTo>
                <a:lnTo>
                  <a:pt x="174751" y="75311"/>
                </a:lnTo>
                <a:lnTo>
                  <a:pt x="163222" y="67892"/>
                </a:lnTo>
                <a:lnTo>
                  <a:pt x="151478" y="61899"/>
                </a:lnTo>
                <a:lnTo>
                  <a:pt x="139522" y="57337"/>
                </a:lnTo>
                <a:lnTo>
                  <a:pt x="127352" y="54209"/>
                </a:lnTo>
                <a:lnTo>
                  <a:pt x="114969" y="52521"/>
                </a:lnTo>
                <a:lnTo>
                  <a:pt x="106553" y="52197"/>
                </a:lnTo>
                <a:lnTo>
                  <a:pt x="92326" y="53679"/>
                </a:lnTo>
                <a:lnTo>
                  <a:pt x="80619" y="58153"/>
                </a:lnTo>
                <a:lnTo>
                  <a:pt x="73659" y="63373"/>
                </a:lnTo>
                <a:lnTo>
                  <a:pt x="66148" y="73519"/>
                </a:lnTo>
                <a:lnTo>
                  <a:pt x="62413" y="85877"/>
                </a:lnTo>
                <a:lnTo>
                  <a:pt x="61975" y="92583"/>
                </a:lnTo>
                <a:lnTo>
                  <a:pt x="63282" y="100996"/>
                </a:lnTo>
                <a:lnTo>
                  <a:pt x="67198" y="109499"/>
                </a:lnTo>
                <a:lnTo>
                  <a:pt x="73724" y="118094"/>
                </a:lnTo>
                <a:lnTo>
                  <a:pt x="82856" y="126779"/>
                </a:lnTo>
                <a:lnTo>
                  <a:pt x="94592" y="135554"/>
                </a:lnTo>
                <a:lnTo>
                  <a:pt x="108931" y="144420"/>
                </a:lnTo>
                <a:lnTo>
                  <a:pt x="125870" y="153377"/>
                </a:lnTo>
                <a:lnTo>
                  <a:pt x="127761" y="154305"/>
                </a:lnTo>
                <a:lnTo>
                  <a:pt x="141805" y="161481"/>
                </a:lnTo>
                <a:lnTo>
                  <a:pt x="154067" y="168411"/>
                </a:lnTo>
                <a:lnTo>
                  <a:pt x="164532" y="175093"/>
                </a:lnTo>
                <a:lnTo>
                  <a:pt x="173186" y="181528"/>
                </a:lnTo>
                <a:lnTo>
                  <a:pt x="186699" y="194947"/>
                </a:lnTo>
                <a:lnTo>
                  <a:pt x="194136" y="205268"/>
                </a:lnTo>
                <a:lnTo>
                  <a:pt x="200131" y="216462"/>
                </a:lnTo>
                <a:lnTo>
                  <a:pt x="205183" y="230396"/>
                </a:lnTo>
                <a:lnTo>
                  <a:pt x="207813" y="242717"/>
                </a:lnTo>
                <a:lnTo>
                  <a:pt x="209058" y="255801"/>
                </a:lnTo>
                <a:lnTo>
                  <a:pt x="209169" y="261238"/>
                </a:lnTo>
                <a:lnTo>
                  <a:pt x="208258" y="274723"/>
                </a:lnTo>
                <a:lnTo>
                  <a:pt x="205527" y="287394"/>
                </a:lnTo>
                <a:lnTo>
                  <a:pt x="200974" y="299257"/>
                </a:lnTo>
                <a:lnTo>
                  <a:pt x="194601" y="310313"/>
                </a:lnTo>
                <a:lnTo>
                  <a:pt x="186406" y="320567"/>
                </a:lnTo>
                <a:lnTo>
                  <a:pt x="176391" y="330022"/>
                </a:lnTo>
                <a:lnTo>
                  <a:pt x="166528" y="337224"/>
                </a:lnTo>
                <a:lnTo>
                  <a:pt x="156193" y="343108"/>
                </a:lnTo>
                <a:lnTo>
                  <a:pt x="145016" y="347978"/>
                </a:lnTo>
                <a:lnTo>
                  <a:pt x="132997" y="351836"/>
                </a:lnTo>
                <a:lnTo>
                  <a:pt x="120136" y="354680"/>
                </a:lnTo>
                <a:lnTo>
                  <a:pt x="106433" y="356512"/>
                </a:lnTo>
                <a:lnTo>
                  <a:pt x="91888" y="357330"/>
                </a:lnTo>
                <a:lnTo>
                  <a:pt x="87248" y="357377"/>
                </a:lnTo>
                <a:lnTo>
                  <a:pt x="73889" y="356892"/>
                </a:lnTo>
                <a:lnTo>
                  <a:pt x="60903" y="355434"/>
                </a:lnTo>
                <a:lnTo>
                  <a:pt x="48290" y="353001"/>
                </a:lnTo>
                <a:lnTo>
                  <a:pt x="36051" y="349592"/>
                </a:lnTo>
                <a:lnTo>
                  <a:pt x="24184" y="345203"/>
                </a:lnTo>
                <a:lnTo>
                  <a:pt x="12691" y="339834"/>
                </a:lnTo>
                <a:lnTo>
                  <a:pt x="1571" y="333482"/>
                </a:lnTo>
                <a:lnTo>
                  <a:pt x="0" y="332486"/>
                </a:lnTo>
                <a:lnTo>
                  <a:pt x="22606" y="277495"/>
                </a:lnTo>
                <a:lnTo>
                  <a:pt x="34744" y="285315"/>
                </a:lnTo>
                <a:lnTo>
                  <a:pt x="46804" y="291691"/>
                </a:lnTo>
                <a:lnTo>
                  <a:pt x="58793" y="296630"/>
                </a:lnTo>
                <a:lnTo>
                  <a:pt x="70718" y="300138"/>
                </a:lnTo>
                <a:lnTo>
                  <a:pt x="82586" y="302224"/>
                </a:lnTo>
                <a:lnTo>
                  <a:pt x="94106" y="302895"/>
                </a:lnTo>
                <a:lnTo>
                  <a:pt x="112903" y="301491"/>
                </a:lnTo>
                <a:lnTo>
                  <a:pt x="127697" y="297282"/>
                </a:lnTo>
                <a:lnTo>
                  <a:pt x="138484" y="290267"/>
                </a:lnTo>
                <a:lnTo>
                  <a:pt x="145257" y="280446"/>
                </a:lnTo>
                <a:lnTo>
                  <a:pt x="148013" y="267818"/>
                </a:lnTo>
                <a:lnTo>
                  <a:pt x="148081" y="265175"/>
                </a:lnTo>
                <a:lnTo>
                  <a:pt x="146509" y="252897"/>
                </a:lnTo>
                <a:lnTo>
                  <a:pt x="141768" y="241061"/>
                </a:lnTo>
                <a:lnTo>
                  <a:pt x="135381" y="231521"/>
                </a:lnTo>
                <a:lnTo>
                  <a:pt x="129224" y="224932"/>
                </a:lnTo>
                <a:lnTo>
                  <a:pt x="120919" y="218059"/>
                </a:lnTo>
                <a:lnTo>
                  <a:pt x="110469" y="210890"/>
                </a:lnTo>
                <a:lnTo>
                  <a:pt x="97872" y="203413"/>
                </a:lnTo>
                <a:lnTo>
                  <a:pt x="83128" y="195616"/>
                </a:lnTo>
                <a:lnTo>
                  <a:pt x="82803" y="195452"/>
                </a:lnTo>
                <a:lnTo>
                  <a:pt x="67803" y="187709"/>
                </a:lnTo>
                <a:lnTo>
                  <a:pt x="54909" y="180528"/>
                </a:lnTo>
                <a:lnTo>
                  <a:pt x="44135" y="173910"/>
                </a:lnTo>
                <a:lnTo>
                  <a:pt x="35492" y="167854"/>
                </a:lnTo>
                <a:lnTo>
                  <a:pt x="29336" y="162687"/>
                </a:lnTo>
                <a:lnTo>
                  <a:pt x="20616" y="153347"/>
                </a:lnTo>
                <a:lnTo>
                  <a:pt x="13439" y="142851"/>
                </a:lnTo>
                <a:lnTo>
                  <a:pt x="8128" y="132207"/>
                </a:lnTo>
                <a:lnTo>
                  <a:pt x="4140" y="120558"/>
                </a:lnTo>
                <a:lnTo>
                  <a:pt x="1639" y="108139"/>
                </a:lnTo>
                <a:lnTo>
                  <a:pt x="651" y="94951"/>
                </a:lnTo>
                <a:lnTo>
                  <a:pt x="634" y="92963"/>
                </a:lnTo>
                <a:lnTo>
                  <a:pt x="1529" y="79399"/>
                </a:lnTo>
                <a:lnTo>
                  <a:pt x="4213" y="66652"/>
                </a:lnTo>
                <a:lnTo>
                  <a:pt x="8686" y="54726"/>
                </a:lnTo>
                <a:lnTo>
                  <a:pt x="14948" y="43626"/>
                </a:lnTo>
                <a:lnTo>
                  <a:pt x="22999" y="33355"/>
                </a:lnTo>
                <a:lnTo>
                  <a:pt x="29971" y="26415"/>
                </a:lnTo>
                <a:lnTo>
                  <a:pt x="39760" y="18716"/>
                </a:lnTo>
                <a:lnTo>
                  <a:pt x="50366" y="12332"/>
                </a:lnTo>
                <a:lnTo>
                  <a:pt x="61798" y="7267"/>
                </a:lnTo>
                <a:lnTo>
                  <a:pt x="74066" y="3529"/>
                </a:lnTo>
                <a:lnTo>
                  <a:pt x="87179" y="1124"/>
                </a:lnTo>
                <a:lnTo>
                  <a:pt x="101145" y="58"/>
                </a:lnTo>
                <a:lnTo>
                  <a:pt x="105409" y="0"/>
                </a:lnTo>
                <a:close/>
              </a:path>
            </a:pathLst>
          </a:custGeom>
          <a:ln w="1778">
            <a:solidFill>
              <a:srgbClr val="58134A"/>
            </a:solidFill>
          </a:ln>
        </p:spPr>
        <p:txBody>
          <a:bodyPr wrap="square" lIns="0" tIns="0" rIns="0" bIns="0" rtlCol="0">
            <a:noAutofit/>
          </a:bodyPr>
          <a:lstStyle/>
          <a:p>
            <a:endParaRPr sz="1790"/>
          </a:p>
        </p:txBody>
      </p:sp>
      <p:sp>
        <p:nvSpPr>
          <p:cNvPr id="73" name="object 73"/>
          <p:cNvSpPr/>
          <p:nvPr/>
        </p:nvSpPr>
        <p:spPr>
          <a:xfrm>
            <a:off x="6502975" y="994599"/>
            <a:ext cx="300210" cy="355529"/>
          </a:xfrm>
          <a:custGeom>
            <a:avLst/>
            <a:gdLst/>
            <a:ahLst/>
            <a:cxnLst/>
            <a:rect l="l" t="t" r="r" b="b"/>
            <a:pathLst>
              <a:path w="301878" h="357504">
                <a:moveTo>
                  <a:pt x="148590" y="0"/>
                </a:moveTo>
                <a:lnTo>
                  <a:pt x="163604" y="492"/>
                </a:lnTo>
                <a:lnTo>
                  <a:pt x="177871" y="1968"/>
                </a:lnTo>
                <a:lnTo>
                  <a:pt x="191390" y="4431"/>
                </a:lnTo>
                <a:lnTo>
                  <a:pt x="204160" y="7880"/>
                </a:lnTo>
                <a:lnTo>
                  <a:pt x="216183" y="12316"/>
                </a:lnTo>
                <a:lnTo>
                  <a:pt x="227457" y="17740"/>
                </a:lnTo>
                <a:lnTo>
                  <a:pt x="237984" y="24153"/>
                </a:lnTo>
                <a:lnTo>
                  <a:pt x="247762" y="31556"/>
                </a:lnTo>
                <a:lnTo>
                  <a:pt x="256792" y="39950"/>
                </a:lnTo>
                <a:lnTo>
                  <a:pt x="269552" y="55200"/>
                </a:lnTo>
                <a:lnTo>
                  <a:pt x="281553" y="75127"/>
                </a:lnTo>
                <a:lnTo>
                  <a:pt x="286512" y="86079"/>
                </a:lnTo>
                <a:lnTo>
                  <a:pt x="290777" y="97689"/>
                </a:lnTo>
                <a:lnTo>
                  <a:pt x="294350" y="109955"/>
                </a:lnTo>
                <a:lnTo>
                  <a:pt x="297230" y="122876"/>
                </a:lnTo>
                <a:lnTo>
                  <a:pt x="299419" y="136451"/>
                </a:lnTo>
                <a:lnTo>
                  <a:pt x="300916" y="150679"/>
                </a:lnTo>
                <a:lnTo>
                  <a:pt x="301724" y="165558"/>
                </a:lnTo>
                <a:lnTo>
                  <a:pt x="301878" y="175895"/>
                </a:lnTo>
                <a:lnTo>
                  <a:pt x="301534" y="190905"/>
                </a:lnTo>
                <a:lnTo>
                  <a:pt x="300501" y="205336"/>
                </a:lnTo>
                <a:lnTo>
                  <a:pt x="298779" y="219186"/>
                </a:lnTo>
                <a:lnTo>
                  <a:pt x="296369" y="232456"/>
                </a:lnTo>
                <a:lnTo>
                  <a:pt x="293269" y="245146"/>
                </a:lnTo>
                <a:lnTo>
                  <a:pt x="289482" y="257255"/>
                </a:lnTo>
                <a:lnTo>
                  <a:pt x="285005" y="268784"/>
                </a:lnTo>
                <a:lnTo>
                  <a:pt x="279839" y="279733"/>
                </a:lnTo>
                <a:lnTo>
                  <a:pt x="267442" y="299890"/>
                </a:lnTo>
                <a:lnTo>
                  <a:pt x="252134" y="317838"/>
                </a:lnTo>
                <a:lnTo>
                  <a:pt x="242841" y="326199"/>
                </a:lnTo>
                <a:lnTo>
                  <a:pt x="232853" y="333569"/>
                </a:lnTo>
                <a:lnTo>
                  <a:pt x="222171" y="339947"/>
                </a:lnTo>
                <a:lnTo>
                  <a:pt x="210796" y="345337"/>
                </a:lnTo>
                <a:lnTo>
                  <a:pt x="198727" y="349740"/>
                </a:lnTo>
                <a:lnTo>
                  <a:pt x="185967" y="353156"/>
                </a:lnTo>
                <a:lnTo>
                  <a:pt x="172515" y="355588"/>
                </a:lnTo>
                <a:lnTo>
                  <a:pt x="158373" y="357037"/>
                </a:lnTo>
                <a:lnTo>
                  <a:pt x="143891" y="357504"/>
                </a:lnTo>
                <a:lnTo>
                  <a:pt x="129178" y="356937"/>
                </a:lnTo>
                <a:lnTo>
                  <a:pt x="115232" y="355235"/>
                </a:lnTo>
                <a:lnTo>
                  <a:pt x="102053" y="352396"/>
                </a:lnTo>
                <a:lnTo>
                  <a:pt x="89638" y="348420"/>
                </a:lnTo>
                <a:lnTo>
                  <a:pt x="77988" y="343306"/>
                </a:lnTo>
                <a:lnTo>
                  <a:pt x="67101" y="337053"/>
                </a:lnTo>
                <a:lnTo>
                  <a:pt x="56977" y="329660"/>
                </a:lnTo>
                <a:lnTo>
                  <a:pt x="47613" y="321126"/>
                </a:lnTo>
                <a:lnTo>
                  <a:pt x="39010" y="311450"/>
                </a:lnTo>
                <a:lnTo>
                  <a:pt x="30570" y="299757"/>
                </a:lnTo>
                <a:lnTo>
                  <a:pt x="19433" y="279473"/>
                </a:lnTo>
                <a:lnTo>
                  <a:pt x="14808" y="268421"/>
                </a:lnTo>
                <a:lnTo>
                  <a:pt x="10812" y="256762"/>
                </a:lnTo>
                <a:lnTo>
                  <a:pt x="7445" y="244494"/>
                </a:lnTo>
                <a:lnTo>
                  <a:pt x="4704" y="231617"/>
                </a:lnTo>
                <a:lnTo>
                  <a:pt x="2590" y="218131"/>
                </a:lnTo>
                <a:lnTo>
                  <a:pt x="1103" y="204035"/>
                </a:lnTo>
                <a:lnTo>
                  <a:pt x="241" y="189329"/>
                </a:lnTo>
                <a:lnTo>
                  <a:pt x="0" y="175895"/>
                </a:lnTo>
                <a:lnTo>
                  <a:pt x="378" y="161834"/>
                </a:lnTo>
                <a:lnTo>
                  <a:pt x="1513" y="148195"/>
                </a:lnTo>
                <a:lnTo>
                  <a:pt x="3405" y="134978"/>
                </a:lnTo>
                <a:lnTo>
                  <a:pt x="6053" y="122185"/>
                </a:lnTo>
                <a:lnTo>
                  <a:pt x="9458" y="109816"/>
                </a:lnTo>
                <a:lnTo>
                  <a:pt x="13620" y="97872"/>
                </a:lnTo>
                <a:lnTo>
                  <a:pt x="18539" y="86353"/>
                </a:lnTo>
                <a:lnTo>
                  <a:pt x="24214" y="75259"/>
                </a:lnTo>
                <a:lnTo>
                  <a:pt x="30646" y="64593"/>
                </a:lnTo>
                <a:lnTo>
                  <a:pt x="37835" y="54354"/>
                </a:lnTo>
                <a:lnTo>
                  <a:pt x="49301" y="40790"/>
                </a:lnTo>
                <a:lnTo>
                  <a:pt x="58820" y="31677"/>
                </a:lnTo>
                <a:lnTo>
                  <a:pt x="68945" y="23715"/>
                </a:lnTo>
                <a:lnTo>
                  <a:pt x="79680" y="16903"/>
                </a:lnTo>
                <a:lnTo>
                  <a:pt x="91026" y="11242"/>
                </a:lnTo>
                <a:lnTo>
                  <a:pt x="102988" y="6731"/>
                </a:lnTo>
                <a:lnTo>
                  <a:pt x="115566" y="3371"/>
                </a:lnTo>
                <a:lnTo>
                  <a:pt x="128765" y="1161"/>
                </a:lnTo>
                <a:lnTo>
                  <a:pt x="142587" y="101"/>
                </a:lnTo>
                <a:lnTo>
                  <a:pt x="148590" y="0"/>
                </a:lnTo>
                <a:close/>
              </a:path>
            </a:pathLst>
          </a:custGeom>
          <a:ln w="1778">
            <a:solidFill>
              <a:srgbClr val="58134A"/>
            </a:solidFill>
          </a:ln>
        </p:spPr>
        <p:txBody>
          <a:bodyPr wrap="square" lIns="0" tIns="0" rIns="0" bIns="0" rtlCol="0">
            <a:noAutofit/>
          </a:bodyPr>
          <a:lstStyle/>
          <a:p>
            <a:endParaRPr sz="1790"/>
          </a:p>
        </p:txBody>
      </p:sp>
      <p:sp>
        <p:nvSpPr>
          <p:cNvPr id="74" name="object 74"/>
          <p:cNvSpPr/>
          <p:nvPr/>
        </p:nvSpPr>
        <p:spPr>
          <a:xfrm>
            <a:off x="5414789" y="994599"/>
            <a:ext cx="300210" cy="355529"/>
          </a:xfrm>
          <a:custGeom>
            <a:avLst/>
            <a:gdLst/>
            <a:ahLst/>
            <a:cxnLst/>
            <a:rect l="l" t="t" r="r" b="b"/>
            <a:pathLst>
              <a:path w="301878" h="357504">
                <a:moveTo>
                  <a:pt x="148589" y="0"/>
                </a:moveTo>
                <a:lnTo>
                  <a:pt x="163604" y="492"/>
                </a:lnTo>
                <a:lnTo>
                  <a:pt x="177871" y="1968"/>
                </a:lnTo>
                <a:lnTo>
                  <a:pt x="191390" y="4431"/>
                </a:lnTo>
                <a:lnTo>
                  <a:pt x="204160" y="7880"/>
                </a:lnTo>
                <a:lnTo>
                  <a:pt x="216183" y="12316"/>
                </a:lnTo>
                <a:lnTo>
                  <a:pt x="227457" y="17740"/>
                </a:lnTo>
                <a:lnTo>
                  <a:pt x="237984" y="24153"/>
                </a:lnTo>
                <a:lnTo>
                  <a:pt x="247762" y="31556"/>
                </a:lnTo>
                <a:lnTo>
                  <a:pt x="256792" y="39950"/>
                </a:lnTo>
                <a:lnTo>
                  <a:pt x="269552" y="55200"/>
                </a:lnTo>
                <a:lnTo>
                  <a:pt x="281553" y="75127"/>
                </a:lnTo>
                <a:lnTo>
                  <a:pt x="286512" y="86079"/>
                </a:lnTo>
                <a:lnTo>
                  <a:pt x="290777" y="97689"/>
                </a:lnTo>
                <a:lnTo>
                  <a:pt x="294350" y="109955"/>
                </a:lnTo>
                <a:lnTo>
                  <a:pt x="297230" y="122876"/>
                </a:lnTo>
                <a:lnTo>
                  <a:pt x="299419" y="136451"/>
                </a:lnTo>
                <a:lnTo>
                  <a:pt x="300916" y="150679"/>
                </a:lnTo>
                <a:lnTo>
                  <a:pt x="301724" y="165558"/>
                </a:lnTo>
                <a:lnTo>
                  <a:pt x="301878" y="175895"/>
                </a:lnTo>
                <a:lnTo>
                  <a:pt x="301534" y="190905"/>
                </a:lnTo>
                <a:lnTo>
                  <a:pt x="300501" y="205336"/>
                </a:lnTo>
                <a:lnTo>
                  <a:pt x="298779" y="219186"/>
                </a:lnTo>
                <a:lnTo>
                  <a:pt x="296369" y="232456"/>
                </a:lnTo>
                <a:lnTo>
                  <a:pt x="293269" y="245146"/>
                </a:lnTo>
                <a:lnTo>
                  <a:pt x="289482" y="257255"/>
                </a:lnTo>
                <a:lnTo>
                  <a:pt x="285005" y="268784"/>
                </a:lnTo>
                <a:lnTo>
                  <a:pt x="279839" y="279733"/>
                </a:lnTo>
                <a:lnTo>
                  <a:pt x="267442" y="299890"/>
                </a:lnTo>
                <a:lnTo>
                  <a:pt x="252134" y="317838"/>
                </a:lnTo>
                <a:lnTo>
                  <a:pt x="242841" y="326199"/>
                </a:lnTo>
                <a:lnTo>
                  <a:pt x="232853" y="333569"/>
                </a:lnTo>
                <a:lnTo>
                  <a:pt x="222171" y="339947"/>
                </a:lnTo>
                <a:lnTo>
                  <a:pt x="210796" y="345337"/>
                </a:lnTo>
                <a:lnTo>
                  <a:pt x="198727" y="349740"/>
                </a:lnTo>
                <a:lnTo>
                  <a:pt x="185967" y="353156"/>
                </a:lnTo>
                <a:lnTo>
                  <a:pt x="172515" y="355588"/>
                </a:lnTo>
                <a:lnTo>
                  <a:pt x="158373" y="357037"/>
                </a:lnTo>
                <a:lnTo>
                  <a:pt x="143890" y="357504"/>
                </a:lnTo>
                <a:lnTo>
                  <a:pt x="129178" y="356937"/>
                </a:lnTo>
                <a:lnTo>
                  <a:pt x="115232" y="355235"/>
                </a:lnTo>
                <a:lnTo>
                  <a:pt x="102053" y="352396"/>
                </a:lnTo>
                <a:lnTo>
                  <a:pt x="89638" y="348420"/>
                </a:lnTo>
                <a:lnTo>
                  <a:pt x="77988" y="343306"/>
                </a:lnTo>
                <a:lnTo>
                  <a:pt x="67101" y="337053"/>
                </a:lnTo>
                <a:lnTo>
                  <a:pt x="56977" y="329660"/>
                </a:lnTo>
                <a:lnTo>
                  <a:pt x="47613" y="321126"/>
                </a:lnTo>
                <a:lnTo>
                  <a:pt x="39010" y="311450"/>
                </a:lnTo>
                <a:lnTo>
                  <a:pt x="30570" y="299757"/>
                </a:lnTo>
                <a:lnTo>
                  <a:pt x="19433" y="279473"/>
                </a:lnTo>
                <a:lnTo>
                  <a:pt x="14808" y="268421"/>
                </a:lnTo>
                <a:lnTo>
                  <a:pt x="10812" y="256762"/>
                </a:lnTo>
                <a:lnTo>
                  <a:pt x="7445" y="244494"/>
                </a:lnTo>
                <a:lnTo>
                  <a:pt x="4704" y="231617"/>
                </a:lnTo>
                <a:lnTo>
                  <a:pt x="2590" y="218131"/>
                </a:lnTo>
                <a:lnTo>
                  <a:pt x="1103" y="204035"/>
                </a:lnTo>
                <a:lnTo>
                  <a:pt x="241" y="189329"/>
                </a:lnTo>
                <a:lnTo>
                  <a:pt x="0" y="175895"/>
                </a:lnTo>
                <a:lnTo>
                  <a:pt x="378" y="161834"/>
                </a:lnTo>
                <a:lnTo>
                  <a:pt x="1513" y="148195"/>
                </a:lnTo>
                <a:lnTo>
                  <a:pt x="3405" y="134978"/>
                </a:lnTo>
                <a:lnTo>
                  <a:pt x="6053" y="122185"/>
                </a:lnTo>
                <a:lnTo>
                  <a:pt x="9458" y="109816"/>
                </a:lnTo>
                <a:lnTo>
                  <a:pt x="13620" y="97872"/>
                </a:lnTo>
                <a:lnTo>
                  <a:pt x="18539" y="86353"/>
                </a:lnTo>
                <a:lnTo>
                  <a:pt x="24214" y="75259"/>
                </a:lnTo>
                <a:lnTo>
                  <a:pt x="30646" y="64593"/>
                </a:lnTo>
                <a:lnTo>
                  <a:pt x="37835" y="54354"/>
                </a:lnTo>
                <a:lnTo>
                  <a:pt x="49301" y="40790"/>
                </a:lnTo>
                <a:lnTo>
                  <a:pt x="58820" y="31677"/>
                </a:lnTo>
                <a:lnTo>
                  <a:pt x="68945" y="23715"/>
                </a:lnTo>
                <a:lnTo>
                  <a:pt x="79680" y="16903"/>
                </a:lnTo>
                <a:lnTo>
                  <a:pt x="91026" y="11242"/>
                </a:lnTo>
                <a:lnTo>
                  <a:pt x="102988" y="6731"/>
                </a:lnTo>
                <a:lnTo>
                  <a:pt x="115566" y="3371"/>
                </a:lnTo>
                <a:lnTo>
                  <a:pt x="128765" y="1161"/>
                </a:lnTo>
                <a:lnTo>
                  <a:pt x="142587" y="101"/>
                </a:lnTo>
                <a:lnTo>
                  <a:pt x="148589" y="0"/>
                </a:lnTo>
                <a:close/>
              </a:path>
            </a:pathLst>
          </a:custGeom>
          <a:ln w="1778">
            <a:solidFill>
              <a:srgbClr val="58134A"/>
            </a:solidFill>
          </a:ln>
        </p:spPr>
        <p:txBody>
          <a:bodyPr wrap="square" lIns="0" tIns="0" rIns="0" bIns="0" rtlCol="0">
            <a:noAutofit/>
          </a:bodyPr>
          <a:lstStyle/>
          <a:p>
            <a:endParaRPr sz="1790"/>
          </a:p>
        </p:txBody>
      </p:sp>
      <p:sp>
        <p:nvSpPr>
          <p:cNvPr id="75" name="object 75"/>
          <p:cNvSpPr/>
          <p:nvPr/>
        </p:nvSpPr>
        <p:spPr>
          <a:xfrm>
            <a:off x="4811588" y="994599"/>
            <a:ext cx="300210" cy="355529"/>
          </a:xfrm>
          <a:custGeom>
            <a:avLst/>
            <a:gdLst/>
            <a:ahLst/>
            <a:cxnLst/>
            <a:rect l="l" t="t" r="r" b="b"/>
            <a:pathLst>
              <a:path w="301878" h="357504">
                <a:moveTo>
                  <a:pt x="148589" y="0"/>
                </a:moveTo>
                <a:lnTo>
                  <a:pt x="163604" y="492"/>
                </a:lnTo>
                <a:lnTo>
                  <a:pt x="177871" y="1968"/>
                </a:lnTo>
                <a:lnTo>
                  <a:pt x="191390" y="4431"/>
                </a:lnTo>
                <a:lnTo>
                  <a:pt x="204160" y="7880"/>
                </a:lnTo>
                <a:lnTo>
                  <a:pt x="216183" y="12316"/>
                </a:lnTo>
                <a:lnTo>
                  <a:pt x="227457" y="17740"/>
                </a:lnTo>
                <a:lnTo>
                  <a:pt x="237984" y="24153"/>
                </a:lnTo>
                <a:lnTo>
                  <a:pt x="247762" y="31556"/>
                </a:lnTo>
                <a:lnTo>
                  <a:pt x="256792" y="39950"/>
                </a:lnTo>
                <a:lnTo>
                  <a:pt x="269552" y="55200"/>
                </a:lnTo>
                <a:lnTo>
                  <a:pt x="281553" y="75127"/>
                </a:lnTo>
                <a:lnTo>
                  <a:pt x="286512" y="86079"/>
                </a:lnTo>
                <a:lnTo>
                  <a:pt x="290777" y="97689"/>
                </a:lnTo>
                <a:lnTo>
                  <a:pt x="294350" y="109955"/>
                </a:lnTo>
                <a:lnTo>
                  <a:pt x="297230" y="122876"/>
                </a:lnTo>
                <a:lnTo>
                  <a:pt x="299419" y="136451"/>
                </a:lnTo>
                <a:lnTo>
                  <a:pt x="300916" y="150679"/>
                </a:lnTo>
                <a:lnTo>
                  <a:pt x="301724" y="165558"/>
                </a:lnTo>
                <a:lnTo>
                  <a:pt x="301878" y="175895"/>
                </a:lnTo>
                <a:lnTo>
                  <a:pt x="301534" y="190905"/>
                </a:lnTo>
                <a:lnTo>
                  <a:pt x="300501" y="205336"/>
                </a:lnTo>
                <a:lnTo>
                  <a:pt x="298779" y="219186"/>
                </a:lnTo>
                <a:lnTo>
                  <a:pt x="296369" y="232456"/>
                </a:lnTo>
                <a:lnTo>
                  <a:pt x="293269" y="245146"/>
                </a:lnTo>
                <a:lnTo>
                  <a:pt x="289482" y="257255"/>
                </a:lnTo>
                <a:lnTo>
                  <a:pt x="285005" y="268784"/>
                </a:lnTo>
                <a:lnTo>
                  <a:pt x="279839" y="279733"/>
                </a:lnTo>
                <a:lnTo>
                  <a:pt x="267442" y="299890"/>
                </a:lnTo>
                <a:lnTo>
                  <a:pt x="252134" y="317838"/>
                </a:lnTo>
                <a:lnTo>
                  <a:pt x="242841" y="326199"/>
                </a:lnTo>
                <a:lnTo>
                  <a:pt x="232853" y="333569"/>
                </a:lnTo>
                <a:lnTo>
                  <a:pt x="222171" y="339947"/>
                </a:lnTo>
                <a:lnTo>
                  <a:pt x="210796" y="345337"/>
                </a:lnTo>
                <a:lnTo>
                  <a:pt x="198727" y="349740"/>
                </a:lnTo>
                <a:lnTo>
                  <a:pt x="185967" y="353156"/>
                </a:lnTo>
                <a:lnTo>
                  <a:pt x="172515" y="355588"/>
                </a:lnTo>
                <a:lnTo>
                  <a:pt x="158373" y="357037"/>
                </a:lnTo>
                <a:lnTo>
                  <a:pt x="143890" y="357504"/>
                </a:lnTo>
                <a:lnTo>
                  <a:pt x="129178" y="356937"/>
                </a:lnTo>
                <a:lnTo>
                  <a:pt x="115232" y="355235"/>
                </a:lnTo>
                <a:lnTo>
                  <a:pt x="102053" y="352396"/>
                </a:lnTo>
                <a:lnTo>
                  <a:pt x="89638" y="348420"/>
                </a:lnTo>
                <a:lnTo>
                  <a:pt x="77988" y="343306"/>
                </a:lnTo>
                <a:lnTo>
                  <a:pt x="67101" y="337053"/>
                </a:lnTo>
                <a:lnTo>
                  <a:pt x="56977" y="329660"/>
                </a:lnTo>
                <a:lnTo>
                  <a:pt x="47613" y="321126"/>
                </a:lnTo>
                <a:lnTo>
                  <a:pt x="39010" y="311450"/>
                </a:lnTo>
                <a:lnTo>
                  <a:pt x="30570" y="299757"/>
                </a:lnTo>
                <a:lnTo>
                  <a:pt x="19433" y="279473"/>
                </a:lnTo>
                <a:lnTo>
                  <a:pt x="14808" y="268421"/>
                </a:lnTo>
                <a:lnTo>
                  <a:pt x="10812" y="256762"/>
                </a:lnTo>
                <a:lnTo>
                  <a:pt x="7445" y="244494"/>
                </a:lnTo>
                <a:lnTo>
                  <a:pt x="4704" y="231617"/>
                </a:lnTo>
                <a:lnTo>
                  <a:pt x="2590" y="218131"/>
                </a:lnTo>
                <a:lnTo>
                  <a:pt x="1103" y="204035"/>
                </a:lnTo>
                <a:lnTo>
                  <a:pt x="241" y="189329"/>
                </a:lnTo>
                <a:lnTo>
                  <a:pt x="0" y="175895"/>
                </a:lnTo>
                <a:lnTo>
                  <a:pt x="378" y="161834"/>
                </a:lnTo>
                <a:lnTo>
                  <a:pt x="1513" y="148195"/>
                </a:lnTo>
                <a:lnTo>
                  <a:pt x="3405" y="134978"/>
                </a:lnTo>
                <a:lnTo>
                  <a:pt x="6053" y="122185"/>
                </a:lnTo>
                <a:lnTo>
                  <a:pt x="9458" y="109816"/>
                </a:lnTo>
                <a:lnTo>
                  <a:pt x="13620" y="97872"/>
                </a:lnTo>
                <a:lnTo>
                  <a:pt x="18539" y="86353"/>
                </a:lnTo>
                <a:lnTo>
                  <a:pt x="24214" y="75259"/>
                </a:lnTo>
                <a:lnTo>
                  <a:pt x="30646" y="64593"/>
                </a:lnTo>
                <a:lnTo>
                  <a:pt x="37835" y="54354"/>
                </a:lnTo>
                <a:lnTo>
                  <a:pt x="49301" y="40790"/>
                </a:lnTo>
                <a:lnTo>
                  <a:pt x="58820" y="31677"/>
                </a:lnTo>
                <a:lnTo>
                  <a:pt x="68945" y="23715"/>
                </a:lnTo>
                <a:lnTo>
                  <a:pt x="79680" y="16903"/>
                </a:lnTo>
                <a:lnTo>
                  <a:pt x="91026" y="11242"/>
                </a:lnTo>
                <a:lnTo>
                  <a:pt x="102988" y="6731"/>
                </a:lnTo>
                <a:lnTo>
                  <a:pt x="115566" y="3371"/>
                </a:lnTo>
                <a:lnTo>
                  <a:pt x="128765" y="1161"/>
                </a:lnTo>
                <a:lnTo>
                  <a:pt x="142587" y="101"/>
                </a:lnTo>
                <a:lnTo>
                  <a:pt x="148589" y="0"/>
                </a:lnTo>
                <a:close/>
              </a:path>
            </a:pathLst>
          </a:custGeom>
          <a:ln w="1778">
            <a:solidFill>
              <a:srgbClr val="58134A"/>
            </a:solidFill>
          </a:ln>
        </p:spPr>
        <p:txBody>
          <a:bodyPr wrap="square" lIns="0" tIns="0" rIns="0" bIns="0" rtlCol="0">
            <a:noAutofit/>
          </a:bodyPr>
          <a:lstStyle/>
          <a:p>
            <a:endParaRPr sz="1790"/>
          </a:p>
        </p:txBody>
      </p:sp>
      <p:sp>
        <p:nvSpPr>
          <p:cNvPr id="76" name="object 76"/>
          <p:cNvSpPr/>
          <p:nvPr/>
        </p:nvSpPr>
        <p:spPr>
          <a:xfrm>
            <a:off x="1122616" y="994599"/>
            <a:ext cx="300261" cy="355529"/>
          </a:xfrm>
          <a:custGeom>
            <a:avLst/>
            <a:gdLst/>
            <a:ahLst/>
            <a:cxnLst/>
            <a:rect l="l" t="t" r="r" b="b"/>
            <a:pathLst>
              <a:path w="301929" h="357504">
                <a:moveTo>
                  <a:pt x="148615" y="0"/>
                </a:moveTo>
                <a:lnTo>
                  <a:pt x="163634" y="491"/>
                </a:lnTo>
                <a:lnTo>
                  <a:pt x="177904" y="1968"/>
                </a:lnTo>
                <a:lnTo>
                  <a:pt x="191425" y="4429"/>
                </a:lnTo>
                <a:lnTo>
                  <a:pt x="204197" y="7877"/>
                </a:lnTo>
                <a:lnTo>
                  <a:pt x="216220" y="12311"/>
                </a:lnTo>
                <a:lnTo>
                  <a:pt x="227494" y="17733"/>
                </a:lnTo>
                <a:lnTo>
                  <a:pt x="238020" y="24144"/>
                </a:lnTo>
                <a:lnTo>
                  <a:pt x="247798" y="31544"/>
                </a:lnTo>
                <a:lnTo>
                  <a:pt x="256828" y="39934"/>
                </a:lnTo>
                <a:lnTo>
                  <a:pt x="269603" y="55200"/>
                </a:lnTo>
                <a:lnTo>
                  <a:pt x="281604" y="75127"/>
                </a:lnTo>
                <a:lnTo>
                  <a:pt x="286563" y="86079"/>
                </a:lnTo>
                <a:lnTo>
                  <a:pt x="290828" y="97689"/>
                </a:lnTo>
                <a:lnTo>
                  <a:pt x="294401" y="109955"/>
                </a:lnTo>
                <a:lnTo>
                  <a:pt x="297281" y="122876"/>
                </a:lnTo>
                <a:lnTo>
                  <a:pt x="299470" y="136451"/>
                </a:lnTo>
                <a:lnTo>
                  <a:pt x="300967" y="150679"/>
                </a:lnTo>
                <a:lnTo>
                  <a:pt x="301774" y="165558"/>
                </a:lnTo>
                <a:lnTo>
                  <a:pt x="301929" y="175895"/>
                </a:lnTo>
                <a:lnTo>
                  <a:pt x="301585" y="190905"/>
                </a:lnTo>
                <a:lnTo>
                  <a:pt x="300552" y="205336"/>
                </a:lnTo>
                <a:lnTo>
                  <a:pt x="298830" y="219186"/>
                </a:lnTo>
                <a:lnTo>
                  <a:pt x="296420" y="232456"/>
                </a:lnTo>
                <a:lnTo>
                  <a:pt x="293320" y="245146"/>
                </a:lnTo>
                <a:lnTo>
                  <a:pt x="289532" y="257255"/>
                </a:lnTo>
                <a:lnTo>
                  <a:pt x="285056" y="268784"/>
                </a:lnTo>
                <a:lnTo>
                  <a:pt x="279890" y="279733"/>
                </a:lnTo>
                <a:lnTo>
                  <a:pt x="267493" y="299890"/>
                </a:lnTo>
                <a:lnTo>
                  <a:pt x="252188" y="317834"/>
                </a:lnTo>
                <a:lnTo>
                  <a:pt x="242899" y="326193"/>
                </a:lnTo>
                <a:lnTo>
                  <a:pt x="232914" y="333561"/>
                </a:lnTo>
                <a:lnTo>
                  <a:pt x="222235" y="339939"/>
                </a:lnTo>
                <a:lnTo>
                  <a:pt x="210862" y="345328"/>
                </a:lnTo>
                <a:lnTo>
                  <a:pt x="198794" y="349731"/>
                </a:lnTo>
                <a:lnTo>
                  <a:pt x="186034" y="353148"/>
                </a:lnTo>
                <a:lnTo>
                  <a:pt x="172580" y="355582"/>
                </a:lnTo>
                <a:lnTo>
                  <a:pt x="158435" y="357033"/>
                </a:lnTo>
                <a:lnTo>
                  <a:pt x="143890" y="357504"/>
                </a:lnTo>
                <a:lnTo>
                  <a:pt x="129196" y="356937"/>
                </a:lnTo>
                <a:lnTo>
                  <a:pt x="115263" y="355232"/>
                </a:lnTo>
                <a:lnTo>
                  <a:pt x="102092" y="352391"/>
                </a:lnTo>
                <a:lnTo>
                  <a:pt x="89681" y="348411"/>
                </a:lnTo>
                <a:lnTo>
                  <a:pt x="78032" y="343292"/>
                </a:lnTo>
                <a:lnTo>
                  <a:pt x="67143" y="337033"/>
                </a:lnTo>
                <a:lnTo>
                  <a:pt x="57014" y="329633"/>
                </a:lnTo>
                <a:lnTo>
                  <a:pt x="47646" y="321090"/>
                </a:lnTo>
                <a:lnTo>
                  <a:pt x="39038" y="311405"/>
                </a:lnTo>
                <a:lnTo>
                  <a:pt x="30633" y="299759"/>
                </a:lnTo>
                <a:lnTo>
                  <a:pt x="19486" y="279477"/>
                </a:lnTo>
                <a:lnTo>
                  <a:pt x="14855" y="268427"/>
                </a:lnTo>
                <a:lnTo>
                  <a:pt x="10850" y="256769"/>
                </a:lnTo>
                <a:lnTo>
                  <a:pt x="7474" y="244503"/>
                </a:lnTo>
                <a:lnTo>
                  <a:pt x="4725" y="231629"/>
                </a:lnTo>
                <a:lnTo>
                  <a:pt x="2603" y="218145"/>
                </a:lnTo>
                <a:lnTo>
                  <a:pt x="1109" y="204051"/>
                </a:lnTo>
                <a:lnTo>
                  <a:pt x="243" y="189348"/>
                </a:lnTo>
                <a:lnTo>
                  <a:pt x="0" y="175895"/>
                </a:lnTo>
                <a:lnTo>
                  <a:pt x="378" y="161836"/>
                </a:lnTo>
                <a:lnTo>
                  <a:pt x="1515" y="148199"/>
                </a:lnTo>
                <a:lnTo>
                  <a:pt x="3410" y="134984"/>
                </a:lnTo>
                <a:lnTo>
                  <a:pt x="6062" y="122193"/>
                </a:lnTo>
                <a:lnTo>
                  <a:pt x="9472" y="109825"/>
                </a:lnTo>
                <a:lnTo>
                  <a:pt x="13639" y="97882"/>
                </a:lnTo>
                <a:lnTo>
                  <a:pt x="18564" y="86364"/>
                </a:lnTo>
                <a:lnTo>
                  <a:pt x="24247" y="75272"/>
                </a:lnTo>
                <a:lnTo>
                  <a:pt x="30686" y="64607"/>
                </a:lnTo>
                <a:lnTo>
                  <a:pt x="37883" y="54369"/>
                </a:lnTo>
                <a:lnTo>
                  <a:pt x="49349" y="40787"/>
                </a:lnTo>
                <a:lnTo>
                  <a:pt x="58862" y="31672"/>
                </a:lnTo>
                <a:lnTo>
                  <a:pt x="68991" y="23709"/>
                </a:lnTo>
                <a:lnTo>
                  <a:pt x="79733" y="16896"/>
                </a:lnTo>
                <a:lnTo>
                  <a:pt x="91089" y="11234"/>
                </a:lnTo>
                <a:lnTo>
                  <a:pt x="103060" y="6724"/>
                </a:lnTo>
                <a:lnTo>
                  <a:pt x="115645" y="3365"/>
                </a:lnTo>
                <a:lnTo>
                  <a:pt x="128845" y="1157"/>
                </a:lnTo>
                <a:lnTo>
                  <a:pt x="142658" y="100"/>
                </a:lnTo>
                <a:lnTo>
                  <a:pt x="148615" y="0"/>
                </a:lnTo>
                <a:close/>
              </a:path>
            </a:pathLst>
          </a:custGeom>
          <a:ln w="1778">
            <a:solidFill>
              <a:srgbClr val="58134A"/>
            </a:solidFill>
          </a:ln>
        </p:spPr>
        <p:txBody>
          <a:bodyPr wrap="square" lIns="0" tIns="0" rIns="0" bIns="0" rtlCol="0">
            <a:noAutofit/>
          </a:bodyPr>
          <a:lstStyle/>
          <a:p>
            <a:endParaRPr sz="1790"/>
          </a:p>
        </p:txBody>
      </p:sp>
      <p:sp>
        <p:nvSpPr>
          <p:cNvPr id="77" name="object 77"/>
          <p:cNvSpPr/>
          <p:nvPr/>
        </p:nvSpPr>
        <p:spPr>
          <a:xfrm>
            <a:off x="5532247" y="903792"/>
            <a:ext cx="97629" cy="68705"/>
          </a:xfrm>
          <a:custGeom>
            <a:avLst/>
            <a:gdLst/>
            <a:ahLst/>
            <a:cxnLst/>
            <a:rect l="l" t="t" r="r" b="b"/>
            <a:pathLst>
              <a:path w="98171" h="69087">
                <a:moveTo>
                  <a:pt x="39878" y="0"/>
                </a:moveTo>
                <a:lnTo>
                  <a:pt x="98171" y="0"/>
                </a:lnTo>
                <a:lnTo>
                  <a:pt x="44831" y="69087"/>
                </a:lnTo>
                <a:lnTo>
                  <a:pt x="0" y="69087"/>
                </a:lnTo>
                <a:lnTo>
                  <a:pt x="39878" y="0"/>
                </a:lnTo>
                <a:close/>
              </a:path>
            </a:pathLst>
          </a:custGeom>
          <a:ln w="1778">
            <a:solidFill>
              <a:srgbClr val="58134A"/>
            </a:solidFill>
          </a:ln>
        </p:spPr>
        <p:txBody>
          <a:bodyPr wrap="square" lIns="0" tIns="0" rIns="0" bIns="0" rtlCol="0">
            <a:noAutofit/>
          </a:bodyPr>
          <a:lstStyle/>
          <a:p>
            <a:endParaRPr sz="1790"/>
          </a:p>
        </p:txBody>
      </p:sp>
      <p:sp>
        <p:nvSpPr>
          <p:cNvPr id="15" name="object 15"/>
          <p:cNvSpPr txBox="1"/>
          <p:nvPr/>
        </p:nvSpPr>
        <p:spPr>
          <a:xfrm>
            <a:off x="610122" y="1790548"/>
            <a:ext cx="3165589" cy="378390"/>
          </a:xfrm>
          <a:prstGeom prst="rect">
            <a:avLst/>
          </a:prstGeom>
        </p:spPr>
        <p:txBody>
          <a:bodyPr wrap="square" lIns="0" tIns="0" rIns="0" bIns="0" rtlCol="0">
            <a:noAutofit/>
          </a:bodyPr>
          <a:lstStyle/>
          <a:p>
            <a:pPr marL="12630">
              <a:lnSpc>
                <a:spcPts val="2969"/>
              </a:lnSpc>
              <a:spcBef>
                <a:spcPts val="148"/>
              </a:spcBef>
            </a:pPr>
            <a:r>
              <a:rPr sz="2984" baseline="1449" dirty="0">
                <a:solidFill>
                  <a:srgbClr val="B03E9A"/>
                </a:solidFill>
                <a:latin typeface="Arial"/>
                <a:cs typeface="Arial"/>
              </a:rPr>
              <a:t>• </a:t>
            </a:r>
            <a:r>
              <a:rPr sz="2984" spc="343" baseline="1449" dirty="0">
                <a:solidFill>
                  <a:srgbClr val="B03E9A"/>
                </a:solidFill>
                <a:latin typeface="Arial"/>
                <a:cs typeface="Arial"/>
              </a:rPr>
              <a:t> </a:t>
            </a:r>
            <a:r>
              <a:rPr sz="4177" baseline="1025" dirty="0">
                <a:latin typeface="Trebuchet MS"/>
                <a:cs typeface="Trebuchet MS"/>
              </a:rPr>
              <a:t>O</a:t>
            </a:r>
            <a:r>
              <a:rPr sz="4177" spc="-18" baseline="1025" dirty="0">
                <a:latin typeface="Trebuchet MS"/>
                <a:cs typeface="Trebuchet MS"/>
              </a:rPr>
              <a:t> </a:t>
            </a:r>
            <a:r>
              <a:rPr sz="4177" baseline="1025" dirty="0">
                <a:latin typeface="Trebuchet MS"/>
                <a:cs typeface="Trebuchet MS"/>
              </a:rPr>
              <a:t>SISTEMA</a:t>
            </a:r>
            <a:r>
              <a:rPr sz="4177" spc="-251" baseline="1025" dirty="0">
                <a:latin typeface="Trebuchet MS"/>
                <a:cs typeface="Trebuchet MS"/>
              </a:rPr>
              <a:t> </a:t>
            </a:r>
            <a:r>
              <a:rPr sz="4177" baseline="1025" dirty="0">
                <a:latin typeface="Trebuchet MS"/>
                <a:cs typeface="Trebuchet MS"/>
              </a:rPr>
              <a:t>VISUAL</a:t>
            </a:r>
            <a:endParaRPr sz="2785" dirty="0">
              <a:latin typeface="Trebuchet MS"/>
              <a:cs typeface="Trebuchet MS"/>
            </a:endParaRPr>
          </a:p>
        </p:txBody>
      </p:sp>
      <p:sp>
        <p:nvSpPr>
          <p:cNvPr id="14" name="object 14"/>
          <p:cNvSpPr txBox="1"/>
          <p:nvPr/>
        </p:nvSpPr>
        <p:spPr>
          <a:xfrm>
            <a:off x="836599" y="2484184"/>
            <a:ext cx="2417219" cy="803063"/>
          </a:xfrm>
          <a:prstGeom prst="rect">
            <a:avLst/>
          </a:prstGeom>
        </p:spPr>
        <p:txBody>
          <a:bodyPr wrap="square" lIns="0" tIns="0" rIns="0" bIns="0" rtlCol="0">
            <a:noAutofit/>
          </a:bodyPr>
          <a:lstStyle/>
          <a:p>
            <a:pPr marL="12630">
              <a:lnSpc>
                <a:spcPts val="2352"/>
              </a:lnSpc>
              <a:spcBef>
                <a:spcPts val="117"/>
              </a:spcBef>
            </a:pPr>
            <a:r>
              <a:rPr sz="1740" dirty="0">
                <a:solidFill>
                  <a:srgbClr val="F8B639"/>
                </a:solidFill>
                <a:latin typeface="Arial"/>
                <a:cs typeface="Arial"/>
              </a:rPr>
              <a:t>–</a:t>
            </a:r>
            <a:r>
              <a:rPr sz="1740" spc="332" dirty="0">
                <a:solidFill>
                  <a:srgbClr val="F8B639"/>
                </a:solidFill>
                <a:latin typeface="Arial"/>
                <a:cs typeface="Arial"/>
              </a:rPr>
              <a:t> </a:t>
            </a:r>
            <a:endParaRPr sz="2188" dirty="0">
              <a:latin typeface="Trebuchet MS"/>
              <a:cs typeface="Trebuchet MS"/>
            </a:endParaRPr>
          </a:p>
        </p:txBody>
      </p:sp>
      <p:sp>
        <p:nvSpPr>
          <p:cNvPr id="13" name="object 13"/>
          <p:cNvSpPr txBox="1"/>
          <p:nvPr/>
        </p:nvSpPr>
        <p:spPr>
          <a:xfrm>
            <a:off x="3270569" y="2484184"/>
            <a:ext cx="747403" cy="302611"/>
          </a:xfrm>
          <a:prstGeom prst="rect">
            <a:avLst/>
          </a:prstGeom>
        </p:spPr>
        <p:txBody>
          <a:bodyPr wrap="square" lIns="0" tIns="0" rIns="0" bIns="0" rtlCol="0">
            <a:noAutofit/>
          </a:bodyPr>
          <a:lstStyle/>
          <a:p>
            <a:pPr marL="12630">
              <a:lnSpc>
                <a:spcPts val="2352"/>
              </a:lnSpc>
              <a:spcBef>
                <a:spcPts val="117"/>
              </a:spcBef>
            </a:pPr>
            <a:endParaRPr sz="2188" dirty="0">
              <a:latin typeface="Trebuchet MS"/>
              <a:cs typeface="Trebuchet MS"/>
            </a:endParaRPr>
          </a:p>
        </p:txBody>
      </p:sp>
      <p:sp>
        <p:nvSpPr>
          <p:cNvPr id="12" name="object 12"/>
          <p:cNvSpPr txBox="1"/>
          <p:nvPr/>
        </p:nvSpPr>
        <p:spPr>
          <a:xfrm>
            <a:off x="4035225" y="2484184"/>
            <a:ext cx="1171696" cy="302611"/>
          </a:xfrm>
          <a:prstGeom prst="rect">
            <a:avLst/>
          </a:prstGeom>
        </p:spPr>
        <p:txBody>
          <a:bodyPr wrap="square" lIns="0" tIns="0" rIns="0" bIns="0" rtlCol="0">
            <a:noAutofit/>
          </a:bodyPr>
          <a:lstStyle/>
          <a:p>
            <a:pPr marL="12630">
              <a:lnSpc>
                <a:spcPts val="2352"/>
              </a:lnSpc>
              <a:spcBef>
                <a:spcPts val="117"/>
              </a:spcBef>
            </a:pPr>
            <a:r>
              <a:rPr sz="2188" dirty="0">
                <a:solidFill>
                  <a:srgbClr val="6C6C6C"/>
                </a:solidFill>
                <a:latin typeface="Trebuchet MS"/>
                <a:cs typeface="Trebuchet MS"/>
              </a:rPr>
              <a:t>(</a:t>
            </a:r>
            <a:endParaRPr sz="2188" dirty="0">
              <a:latin typeface="Trebuchet MS"/>
              <a:cs typeface="Trebuchet MS"/>
            </a:endParaRPr>
          </a:p>
        </p:txBody>
      </p:sp>
      <p:sp>
        <p:nvSpPr>
          <p:cNvPr id="11" name="object 11"/>
          <p:cNvSpPr txBox="1"/>
          <p:nvPr/>
        </p:nvSpPr>
        <p:spPr>
          <a:xfrm>
            <a:off x="5224507" y="2484184"/>
            <a:ext cx="327962" cy="302611"/>
          </a:xfrm>
          <a:prstGeom prst="rect">
            <a:avLst/>
          </a:prstGeom>
        </p:spPr>
        <p:txBody>
          <a:bodyPr wrap="square" lIns="0" tIns="0" rIns="0" bIns="0" rtlCol="0">
            <a:noAutofit/>
          </a:bodyPr>
          <a:lstStyle/>
          <a:p>
            <a:pPr marL="12630">
              <a:lnSpc>
                <a:spcPts val="2352"/>
              </a:lnSpc>
              <a:spcBef>
                <a:spcPts val="117"/>
              </a:spcBef>
            </a:pPr>
            <a:endParaRPr sz="2188" dirty="0">
              <a:latin typeface="Trebuchet MS"/>
              <a:cs typeface="Trebuchet MS"/>
            </a:endParaRPr>
          </a:p>
        </p:txBody>
      </p:sp>
      <p:sp>
        <p:nvSpPr>
          <p:cNvPr id="10" name="object 10"/>
          <p:cNvSpPr txBox="1"/>
          <p:nvPr/>
        </p:nvSpPr>
        <p:spPr>
          <a:xfrm>
            <a:off x="5569255" y="2484184"/>
            <a:ext cx="1040868" cy="302611"/>
          </a:xfrm>
          <a:prstGeom prst="rect">
            <a:avLst/>
          </a:prstGeom>
        </p:spPr>
        <p:txBody>
          <a:bodyPr wrap="square" lIns="0" tIns="0" rIns="0" bIns="0" rtlCol="0">
            <a:noAutofit/>
          </a:bodyPr>
          <a:lstStyle/>
          <a:p>
            <a:pPr marL="12630">
              <a:lnSpc>
                <a:spcPts val="2352"/>
              </a:lnSpc>
              <a:spcBef>
                <a:spcPts val="117"/>
              </a:spcBef>
            </a:pPr>
            <a:endParaRPr sz="2188" dirty="0">
              <a:latin typeface="Trebuchet MS"/>
              <a:cs typeface="Trebuchet MS"/>
            </a:endParaRPr>
          </a:p>
        </p:txBody>
      </p:sp>
      <p:sp>
        <p:nvSpPr>
          <p:cNvPr id="9" name="object 9"/>
          <p:cNvSpPr txBox="1"/>
          <p:nvPr/>
        </p:nvSpPr>
        <p:spPr>
          <a:xfrm>
            <a:off x="6626795" y="2484184"/>
            <a:ext cx="372653" cy="302611"/>
          </a:xfrm>
          <a:prstGeom prst="rect">
            <a:avLst/>
          </a:prstGeom>
        </p:spPr>
        <p:txBody>
          <a:bodyPr wrap="square" lIns="0" tIns="0" rIns="0" bIns="0" rtlCol="0">
            <a:noAutofit/>
          </a:bodyPr>
          <a:lstStyle/>
          <a:p>
            <a:pPr marL="12630">
              <a:lnSpc>
                <a:spcPts val="2352"/>
              </a:lnSpc>
              <a:spcBef>
                <a:spcPts val="117"/>
              </a:spcBef>
            </a:pPr>
            <a:endParaRPr sz="2188" dirty="0">
              <a:latin typeface="Trebuchet MS"/>
              <a:cs typeface="Trebuchet MS"/>
            </a:endParaRPr>
          </a:p>
        </p:txBody>
      </p:sp>
      <p:sp>
        <p:nvSpPr>
          <p:cNvPr id="8" name="object 8"/>
          <p:cNvSpPr txBox="1"/>
          <p:nvPr/>
        </p:nvSpPr>
        <p:spPr>
          <a:xfrm>
            <a:off x="1276119" y="5419740"/>
            <a:ext cx="2430881" cy="528962"/>
          </a:xfrm>
          <a:prstGeom prst="rect">
            <a:avLst/>
          </a:prstGeom>
        </p:spPr>
        <p:txBody>
          <a:bodyPr wrap="square" lIns="0" tIns="0" rIns="0" bIns="0" rtlCol="0">
            <a:noAutofit/>
          </a:bodyPr>
          <a:lstStyle/>
          <a:p>
            <a:pPr algn="ctr">
              <a:lnSpc>
                <a:spcPts val="1924"/>
              </a:lnSpc>
              <a:spcBef>
                <a:spcPts val="95"/>
              </a:spcBef>
            </a:pPr>
            <a:r>
              <a:rPr sz="2685" b="1" spc="-34" baseline="3034" dirty="0">
                <a:latin typeface="Calibri"/>
                <a:cs typeface="Calibri"/>
              </a:rPr>
              <a:t>P</a:t>
            </a:r>
            <a:r>
              <a:rPr sz="2685" b="1" baseline="3034" dirty="0">
                <a:latin typeface="Calibri"/>
                <a:cs typeface="Calibri"/>
              </a:rPr>
              <a:t>a</a:t>
            </a:r>
            <a:r>
              <a:rPr sz="2685" b="1" spc="-39" baseline="3034" dirty="0">
                <a:latin typeface="Calibri"/>
                <a:cs typeface="Calibri"/>
              </a:rPr>
              <a:t>r</a:t>
            </a:r>
            <a:r>
              <a:rPr sz="2685" b="1" baseline="3034" dirty="0">
                <a:latin typeface="Calibri"/>
                <a:cs typeface="Calibri"/>
              </a:rPr>
              <a:t>a cima e</a:t>
            </a:r>
            <a:r>
              <a:rPr sz="2685" b="1" spc="-4" baseline="3034" dirty="0">
                <a:latin typeface="Calibri"/>
                <a:cs typeface="Calibri"/>
              </a:rPr>
              <a:t> </a:t>
            </a:r>
            <a:r>
              <a:rPr sz="2685" b="1" baseline="3034" dirty="0">
                <a:latin typeface="Calibri"/>
                <a:cs typeface="Calibri"/>
              </a:rPr>
              <a:t>pa</a:t>
            </a:r>
            <a:r>
              <a:rPr sz="2685" b="1" spc="-34" baseline="3034" dirty="0">
                <a:latin typeface="Calibri"/>
                <a:cs typeface="Calibri"/>
              </a:rPr>
              <a:t>r</a:t>
            </a:r>
            <a:r>
              <a:rPr sz="2685" b="1" baseline="3034" dirty="0">
                <a:latin typeface="Calibri"/>
                <a:cs typeface="Calibri"/>
              </a:rPr>
              <a:t>a</a:t>
            </a:r>
            <a:r>
              <a:rPr sz="2685" b="1" spc="-14" baseline="3034" dirty="0">
                <a:latin typeface="Calibri"/>
                <a:cs typeface="Calibri"/>
              </a:rPr>
              <a:t> </a:t>
            </a:r>
            <a:r>
              <a:rPr sz="2685" b="1" baseline="3034" dirty="0">
                <a:latin typeface="Calibri"/>
                <a:cs typeface="Calibri"/>
              </a:rPr>
              <a:t>a</a:t>
            </a:r>
            <a:r>
              <a:rPr sz="2685" b="1" spc="9" baseline="3034" dirty="0">
                <a:latin typeface="Calibri"/>
                <a:cs typeface="Calibri"/>
              </a:rPr>
              <a:t> </a:t>
            </a:r>
            <a:r>
              <a:rPr sz="2685" b="1" baseline="3034" dirty="0">
                <a:latin typeface="Calibri"/>
                <a:cs typeface="Calibri"/>
              </a:rPr>
              <a:t>di</a:t>
            </a:r>
            <a:r>
              <a:rPr sz="2685" b="1" spc="-25" baseline="3034" dirty="0">
                <a:latin typeface="Calibri"/>
                <a:cs typeface="Calibri"/>
              </a:rPr>
              <a:t>r</a:t>
            </a:r>
            <a:r>
              <a:rPr sz="2685" b="1" baseline="3034" dirty="0">
                <a:latin typeface="Calibri"/>
                <a:cs typeface="Calibri"/>
              </a:rPr>
              <a:t>e</a:t>
            </a:r>
            <a:r>
              <a:rPr sz="2685" b="1" spc="4" baseline="3034" dirty="0">
                <a:latin typeface="Calibri"/>
                <a:cs typeface="Calibri"/>
              </a:rPr>
              <a:t>i</a:t>
            </a:r>
            <a:r>
              <a:rPr sz="2685" b="1" spc="-9" baseline="3034" dirty="0">
                <a:latin typeface="Calibri"/>
                <a:cs typeface="Calibri"/>
              </a:rPr>
              <a:t>t</a:t>
            </a:r>
            <a:r>
              <a:rPr sz="2685" b="1" baseline="3034" dirty="0">
                <a:latin typeface="Calibri"/>
                <a:cs typeface="Calibri"/>
              </a:rPr>
              <a:t>a</a:t>
            </a:r>
            <a:endParaRPr sz="1790">
              <a:latin typeface="Calibri"/>
              <a:cs typeface="Calibri"/>
            </a:endParaRPr>
          </a:p>
          <a:p>
            <a:pPr marL="514930" marR="532998" algn="ctr">
              <a:lnSpc>
                <a:spcPts val="2173"/>
              </a:lnSpc>
              <a:spcBef>
                <a:spcPts val="12"/>
              </a:spcBef>
            </a:pPr>
            <a:r>
              <a:rPr sz="2685" b="1" spc="-14" baseline="1517" dirty="0">
                <a:latin typeface="Calibri"/>
                <a:cs typeface="Calibri"/>
              </a:rPr>
              <a:t>C</a:t>
            </a:r>
            <a:r>
              <a:rPr sz="2685" b="1" baseline="1517" dirty="0">
                <a:latin typeface="Calibri"/>
                <a:cs typeface="Calibri"/>
              </a:rPr>
              <a:t>ON</a:t>
            </a:r>
            <a:r>
              <a:rPr sz="2685" b="1" spc="-14" baseline="1517" dirty="0">
                <a:latin typeface="Calibri"/>
                <a:cs typeface="Calibri"/>
              </a:rPr>
              <a:t>S</a:t>
            </a:r>
            <a:r>
              <a:rPr sz="2685" b="1" baseline="1517" dirty="0">
                <a:latin typeface="Calibri"/>
                <a:cs typeface="Calibri"/>
              </a:rPr>
              <a:t>T</a:t>
            </a:r>
            <a:r>
              <a:rPr sz="2685" b="1" spc="-9" baseline="1517" dirty="0">
                <a:latin typeface="Calibri"/>
                <a:cs typeface="Calibri"/>
              </a:rPr>
              <a:t>R</a:t>
            </a:r>
            <a:r>
              <a:rPr sz="2685" b="1" baseline="1517" dirty="0">
                <a:latin typeface="Calibri"/>
                <a:cs typeface="Calibri"/>
              </a:rPr>
              <a:t>UÇ</a:t>
            </a:r>
            <a:r>
              <a:rPr sz="2685" b="1" spc="-25" baseline="1517" dirty="0">
                <a:latin typeface="Calibri"/>
                <a:cs typeface="Calibri"/>
              </a:rPr>
              <a:t>Ã</a:t>
            </a:r>
            <a:r>
              <a:rPr sz="2685" b="1" baseline="1517" dirty="0">
                <a:latin typeface="Calibri"/>
                <a:cs typeface="Calibri"/>
              </a:rPr>
              <a:t>O</a:t>
            </a:r>
            <a:endParaRPr sz="1790">
              <a:latin typeface="Calibri"/>
              <a:cs typeface="Calibri"/>
            </a:endParaRPr>
          </a:p>
        </p:txBody>
      </p:sp>
      <p:sp>
        <p:nvSpPr>
          <p:cNvPr id="7" name="object 7"/>
          <p:cNvSpPr txBox="1"/>
          <p:nvPr/>
        </p:nvSpPr>
        <p:spPr>
          <a:xfrm>
            <a:off x="5371216" y="5419740"/>
            <a:ext cx="2706467" cy="528962"/>
          </a:xfrm>
          <a:prstGeom prst="rect">
            <a:avLst/>
          </a:prstGeom>
        </p:spPr>
        <p:txBody>
          <a:bodyPr wrap="square" lIns="0" tIns="0" rIns="0" bIns="0" rtlCol="0">
            <a:noAutofit/>
          </a:bodyPr>
          <a:lstStyle/>
          <a:p>
            <a:pPr marL="12630">
              <a:lnSpc>
                <a:spcPts val="1924"/>
              </a:lnSpc>
              <a:spcBef>
                <a:spcPts val="95"/>
              </a:spcBef>
            </a:pPr>
            <a:r>
              <a:rPr sz="2685" b="1" spc="-34" baseline="3034" dirty="0">
                <a:latin typeface="Calibri"/>
                <a:cs typeface="Calibri"/>
              </a:rPr>
              <a:t>P</a:t>
            </a:r>
            <a:r>
              <a:rPr sz="2685" b="1" baseline="3034" dirty="0">
                <a:latin typeface="Calibri"/>
                <a:cs typeface="Calibri"/>
              </a:rPr>
              <a:t>a</a:t>
            </a:r>
            <a:r>
              <a:rPr sz="2685" b="1" spc="-39" baseline="3034" dirty="0">
                <a:latin typeface="Calibri"/>
                <a:cs typeface="Calibri"/>
              </a:rPr>
              <a:t>r</a:t>
            </a:r>
            <a:r>
              <a:rPr sz="2685" b="1" baseline="3034" dirty="0">
                <a:latin typeface="Calibri"/>
                <a:cs typeface="Calibri"/>
              </a:rPr>
              <a:t>a cima e</a:t>
            </a:r>
            <a:r>
              <a:rPr sz="2685" b="1" spc="-4" baseline="3034" dirty="0">
                <a:latin typeface="Calibri"/>
                <a:cs typeface="Calibri"/>
              </a:rPr>
              <a:t> </a:t>
            </a:r>
            <a:r>
              <a:rPr sz="2685" b="1" baseline="3034" dirty="0">
                <a:latin typeface="Calibri"/>
                <a:cs typeface="Calibri"/>
              </a:rPr>
              <a:t>pa</a:t>
            </a:r>
            <a:r>
              <a:rPr sz="2685" b="1" spc="-34" baseline="3034" dirty="0">
                <a:latin typeface="Calibri"/>
                <a:cs typeface="Calibri"/>
              </a:rPr>
              <a:t>r</a:t>
            </a:r>
            <a:r>
              <a:rPr sz="2685" b="1" baseline="3034" dirty="0">
                <a:latin typeface="Calibri"/>
                <a:cs typeface="Calibri"/>
              </a:rPr>
              <a:t>a</a:t>
            </a:r>
            <a:r>
              <a:rPr sz="2685" b="1" spc="-14" baseline="3034" dirty="0">
                <a:latin typeface="Calibri"/>
                <a:cs typeface="Calibri"/>
              </a:rPr>
              <a:t> </a:t>
            </a:r>
            <a:r>
              <a:rPr sz="2685" b="1" baseline="3034" dirty="0">
                <a:latin typeface="Calibri"/>
                <a:cs typeface="Calibri"/>
              </a:rPr>
              <a:t>a</a:t>
            </a:r>
            <a:r>
              <a:rPr sz="2685" b="1" spc="9" baseline="3034" dirty="0">
                <a:latin typeface="Calibri"/>
                <a:cs typeface="Calibri"/>
              </a:rPr>
              <a:t> </a:t>
            </a:r>
            <a:r>
              <a:rPr sz="2685" b="1" baseline="3034" dirty="0">
                <a:latin typeface="Calibri"/>
                <a:cs typeface="Calibri"/>
              </a:rPr>
              <a:t>e</a:t>
            </a:r>
            <a:r>
              <a:rPr sz="2685" b="1" spc="4" baseline="3034" dirty="0">
                <a:latin typeface="Calibri"/>
                <a:cs typeface="Calibri"/>
              </a:rPr>
              <a:t>s</a:t>
            </a:r>
            <a:r>
              <a:rPr sz="2685" b="1" baseline="3034" dirty="0">
                <a:latin typeface="Calibri"/>
                <a:cs typeface="Calibri"/>
              </a:rPr>
              <a:t>qu</a:t>
            </a:r>
            <a:r>
              <a:rPr sz="2685" b="1" spc="-9" baseline="3034" dirty="0">
                <a:latin typeface="Calibri"/>
                <a:cs typeface="Calibri"/>
              </a:rPr>
              <a:t>e</a:t>
            </a:r>
            <a:r>
              <a:rPr sz="2685" b="1" spc="-29" baseline="3034" dirty="0">
                <a:latin typeface="Calibri"/>
                <a:cs typeface="Calibri"/>
              </a:rPr>
              <a:t>r</a:t>
            </a:r>
            <a:r>
              <a:rPr sz="2685" b="1" baseline="3034" dirty="0">
                <a:latin typeface="Calibri"/>
                <a:cs typeface="Calibri"/>
              </a:rPr>
              <a:t>da</a:t>
            </a:r>
            <a:endParaRPr sz="1790">
              <a:latin typeface="Calibri"/>
              <a:cs typeface="Calibri"/>
            </a:endParaRPr>
          </a:p>
          <a:p>
            <a:pPr marL="663083" marR="34146">
              <a:lnSpc>
                <a:spcPts val="2173"/>
              </a:lnSpc>
              <a:spcBef>
                <a:spcPts val="12"/>
              </a:spcBef>
            </a:pPr>
            <a:r>
              <a:rPr sz="2685" b="1" spc="-4" baseline="1517" dirty="0">
                <a:latin typeface="Calibri"/>
                <a:cs typeface="Calibri"/>
              </a:rPr>
              <a:t>L</a:t>
            </a:r>
            <a:r>
              <a:rPr sz="2685" b="1" baseline="1517" dirty="0">
                <a:latin typeface="Calibri"/>
                <a:cs typeface="Calibri"/>
              </a:rPr>
              <a:t>EM</a:t>
            </a:r>
            <a:r>
              <a:rPr sz="2685" b="1" spc="-4" baseline="1517" dirty="0">
                <a:latin typeface="Calibri"/>
                <a:cs typeface="Calibri"/>
              </a:rPr>
              <a:t>BR</a:t>
            </a:r>
            <a:r>
              <a:rPr sz="2685" b="1" baseline="1517" dirty="0">
                <a:latin typeface="Calibri"/>
                <a:cs typeface="Calibri"/>
              </a:rPr>
              <a:t>ANÇA</a:t>
            </a:r>
            <a:endParaRPr sz="1790">
              <a:latin typeface="Calibri"/>
              <a:cs typeface="Calibri"/>
            </a:endParaRPr>
          </a:p>
        </p:txBody>
      </p:sp>
      <p:sp>
        <p:nvSpPr>
          <p:cNvPr id="6" name="object 6"/>
          <p:cNvSpPr txBox="1"/>
          <p:nvPr/>
        </p:nvSpPr>
        <p:spPr>
          <a:xfrm>
            <a:off x="4037581" y="6267176"/>
            <a:ext cx="1138491" cy="252597"/>
          </a:xfrm>
          <a:prstGeom prst="rect">
            <a:avLst/>
          </a:prstGeom>
        </p:spPr>
        <p:txBody>
          <a:bodyPr wrap="square" lIns="0" tIns="0" rIns="0" bIns="0" rtlCol="0">
            <a:noAutofit/>
          </a:bodyPr>
          <a:lstStyle/>
          <a:p>
            <a:pPr marL="12630">
              <a:lnSpc>
                <a:spcPts val="1944"/>
              </a:lnSpc>
              <a:spcBef>
                <a:spcPts val="96"/>
              </a:spcBef>
            </a:pPr>
            <a:endParaRPr sz="1790" dirty="0">
              <a:latin typeface="Trebuchet MS"/>
              <a:cs typeface="Trebuchet MS"/>
            </a:endParaRPr>
          </a:p>
        </p:txBody>
      </p:sp>
      <p:sp>
        <p:nvSpPr>
          <p:cNvPr id="5" name="object 5"/>
          <p:cNvSpPr txBox="1"/>
          <p:nvPr/>
        </p:nvSpPr>
        <p:spPr>
          <a:xfrm>
            <a:off x="5184497" y="6267176"/>
            <a:ext cx="3432193" cy="252597"/>
          </a:xfrm>
          <a:prstGeom prst="rect">
            <a:avLst/>
          </a:prstGeom>
        </p:spPr>
        <p:txBody>
          <a:bodyPr wrap="square" lIns="0" tIns="0" rIns="0" bIns="0" rtlCol="0">
            <a:noAutofit/>
          </a:bodyPr>
          <a:lstStyle/>
          <a:p>
            <a:pPr marL="12630">
              <a:lnSpc>
                <a:spcPts val="1944"/>
              </a:lnSpc>
              <a:spcBef>
                <a:spcPts val="96"/>
              </a:spcBef>
            </a:pPr>
            <a:endParaRPr sz="1790" dirty="0">
              <a:latin typeface="Trebuchet MS"/>
              <a:cs typeface="Trebuchet MS"/>
            </a:endParaRPr>
          </a:p>
        </p:txBody>
      </p:sp>
      <p:sp>
        <p:nvSpPr>
          <p:cNvPr id="4" name="object 4"/>
          <p:cNvSpPr txBox="1"/>
          <p:nvPr/>
        </p:nvSpPr>
        <p:spPr>
          <a:xfrm>
            <a:off x="3996333" y="1161250"/>
            <a:ext cx="113542" cy="25954"/>
          </a:xfrm>
          <a:prstGeom prst="rect">
            <a:avLst/>
          </a:prstGeom>
        </p:spPr>
        <p:txBody>
          <a:bodyPr wrap="square" lIns="0" tIns="0" rIns="0" bIns="0" rtlCol="0">
            <a:noAutofit/>
          </a:bodyPr>
          <a:lstStyle/>
          <a:p>
            <a:endParaRPr sz="1790"/>
          </a:p>
        </p:txBody>
      </p:sp>
      <p:sp>
        <p:nvSpPr>
          <p:cNvPr id="3" name="object 3"/>
          <p:cNvSpPr txBox="1"/>
          <p:nvPr/>
        </p:nvSpPr>
        <p:spPr>
          <a:xfrm>
            <a:off x="5196482" y="1000662"/>
            <a:ext cx="185721" cy="316566"/>
          </a:xfrm>
          <a:prstGeom prst="rect">
            <a:avLst/>
          </a:prstGeom>
        </p:spPr>
        <p:txBody>
          <a:bodyPr wrap="square" lIns="0" tIns="0" rIns="0" bIns="0" rtlCol="0">
            <a:noAutofit/>
          </a:bodyPr>
          <a:lstStyle/>
          <a:p>
            <a:pPr marL="25260">
              <a:lnSpc>
                <a:spcPts val="995"/>
              </a:lnSpc>
            </a:pPr>
            <a:endParaRPr sz="995"/>
          </a:p>
        </p:txBody>
      </p:sp>
      <p:sp>
        <p:nvSpPr>
          <p:cNvPr id="2" name="object 2"/>
          <p:cNvSpPr txBox="1"/>
          <p:nvPr/>
        </p:nvSpPr>
        <p:spPr>
          <a:xfrm>
            <a:off x="3935329" y="1027753"/>
            <a:ext cx="219254" cy="289475"/>
          </a:xfrm>
          <a:prstGeom prst="rect">
            <a:avLst/>
          </a:prstGeom>
        </p:spPr>
        <p:txBody>
          <a:bodyPr wrap="square" lIns="0" tIns="0" rIns="0" bIns="0" rtlCol="0">
            <a:noAutofit/>
          </a:bodyPr>
          <a:lstStyle/>
          <a:p>
            <a:pPr marL="25260">
              <a:lnSpc>
                <a:spcPts val="995"/>
              </a:lnSpc>
            </a:pPr>
            <a:endParaRPr sz="995"/>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bject 17"/>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18" name="object 18"/>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19" name="object 19"/>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20" name="object 20"/>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21" name="object 21"/>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22" name="object 22"/>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23" name="object 23"/>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24" name="object 24"/>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25" name="object 25"/>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26" name="object 26"/>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27" name="object 27"/>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28" name="object 28"/>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29" name="object 29"/>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0" name="object 30"/>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1" name="object 31"/>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2" name="object 32"/>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3" name="object 33"/>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4" name="object 34"/>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5" name="object 35"/>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6" name="object 36"/>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7" name="object 37"/>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8" name="object 38"/>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9" name="object 39"/>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0" name="object 40"/>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1" name="object 41"/>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2" name="object 42"/>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3" name="object 43"/>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4" name="object 44"/>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5" name="object 45"/>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6" name="object 46"/>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7" name="object 47"/>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8" name="object 48"/>
          <p:cNvSpPr/>
          <p:nvPr/>
        </p:nvSpPr>
        <p:spPr>
          <a:xfrm>
            <a:off x="820333" y="1271319"/>
            <a:ext cx="84455" cy="84745"/>
          </a:xfrm>
          <a:custGeom>
            <a:avLst/>
            <a:gdLst/>
            <a:ahLst/>
            <a:cxnLst/>
            <a:rect l="l" t="t" r="r" b="b"/>
            <a:pathLst>
              <a:path w="84924" h="85216">
                <a:moveTo>
                  <a:pt x="42456" y="0"/>
                </a:moveTo>
                <a:lnTo>
                  <a:pt x="55455" y="1906"/>
                </a:lnTo>
                <a:lnTo>
                  <a:pt x="66835" y="7596"/>
                </a:lnTo>
                <a:lnTo>
                  <a:pt x="72529" y="12445"/>
                </a:lnTo>
                <a:lnTo>
                  <a:pt x="80316" y="22920"/>
                </a:lnTo>
                <a:lnTo>
                  <a:pt x="84327" y="35018"/>
                </a:lnTo>
                <a:lnTo>
                  <a:pt x="84924" y="42544"/>
                </a:lnTo>
                <a:lnTo>
                  <a:pt x="83039" y="55557"/>
                </a:lnTo>
                <a:lnTo>
                  <a:pt x="77379" y="66945"/>
                </a:lnTo>
                <a:lnTo>
                  <a:pt x="72529" y="72643"/>
                </a:lnTo>
                <a:lnTo>
                  <a:pt x="62076" y="80532"/>
                </a:lnTo>
                <a:lnTo>
                  <a:pt x="50010" y="84604"/>
                </a:lnTo>
                <a:lnTo>
                  <a:pt x="42456" y="85216"/>
                </a:lnTo>
                <a:lnTo>
                  <a:pt x="29480" y="83308"/>
                </a:lnTo>
                <a:lnTo>
                  <a:pt x="18109" y="77582"/>
                </a:lnTo>
                <a:lnTo>
                  <a:pt x="12382" y="72643"/>
                </a:lnTo>
                <a:lnTo>
                  <a:pt x="4604" y="62168"/>
                </a:lnTo>
                <a:lnTo>
                  <a:pt x="597" y="50068"/>
                </a:lnTo>
                <a:lnTo>
                  <a:pt x="0" y="42544"/>
                </a:lnTo>
                <a:lnTo>
                  <a:pt x="1885" y="29530"/>
                </a:lnTo>
                <a:lnTo>
                  <a:pt x="7541" y="18141"/>
                </a:lnTo>
                <a:lnTo>
                  <a:pt x="12382" y="12445"/>
                </a:lnTo>
                <a:lnTo>
                  <a:pt x="22856" y="4646"/>
                </a:lnTo>
                <a:lnTo>
                  <a:pt x="34945" y="604"/>
                </a:lnTo>
                <a:lnTo>
                  <a:pt x="42456" y="0"/>
                </a:lnTo>
                <a:close/>
              </a:path>
            </a:pathLst>
          </a:custGeom>
          <a:ln w="1778">
            <a:solidFill>
              <a:srgbClr val="58134A"/>
            </a:solidFill>
          </a:ln>
        </p:spPr>
        <p:txBody>
          <a:bodyPr wrap="square" lIns="0" tIns="0" rIns="0" bIns="0" rtlCol="0">
            <a:noAutofit/>
          </a:bodyPr>
          <a:lstStyle/>
          <a:p>
            <a:endParaRPr sz="1790"/>
          </a:p>
        </p:txBody>
      </p:sp>
      <p:sp>
        <p:nvSpPr>
          <p:cNvPr id="49" name="object 49"/>
          <p:cNvSpPr/>
          <p:nvPr/>
        </p:nvSpPr>
        <p:spPr>
          <a:xfrm>
            <a:off x="2861542" y="1101069"/>
            <a:ext cx="82599" cy="126930"/>
          </a:xfrm>
          <a:custGeom>
            <a:avLst/>
            <a:gdLst/>
            <a:ahLst/>
            <a:cxnLst/>
            <a:rect l="l" t="t" r="r" b="b"/>
            <a:pathLst>
              <a:path w="83058" h="127635">
                <a:moveTo>
                  <a:pt x="41529" y="0"/>
                </a:moveTo>
                <a:lnTo>
                  <a:pt x="0" y="127635"/>
                </a:lnTo>
                <a:lnTo>
                  <a:pt x="83058" y="127635"/>
                </a:lnTo>
                <a:lnTo>
                  <a:pt x="41529" y="0"/>
                </a:lnTo>
                <a:close/>
              </a:path>
            </a:pathLst>
          </a:custGeom>
          <a:ln w="1778">
            <a:solidFill>
              <a:srgbClr val="58134A"/>
            </a:solidFill>
          </a:ln>
        </p:spPr>
        <p:txBody>
          <a:bodyPr wrap="square" lIns="0" tIns="0" rIns="0" bIns="0" rtlCol="0">
            <a:noAutofit/>
          </a:bodyPr>
          <a:lstStyle/>
          <a:p>
            <a:endParaRPr sz="1790"/>
          </a:p>
        </p:txBody>
      </p:sp>
      <p:sp>
        <p:nvSpPr>
          <p:cNvPr id="50" name="object 50"/>
          <p:cNvSpPr/>
          <p:nvPr/>
        </p:nvSpPr>
        <p:spPr>
          <a:xfrm>
            <a:off x="2235607" y="1101069"/>
            <a:ext cx="82599" cy="126930"/>
          </a:xfrm>
          <a:custGeom>
            <a:avLst/>
            <a:gdLst/>
            <a:ahLst/>
            <a:cxnLst/>
            <a:rect l="l" t="t" r="r" b="b"/>
            <a:pathLst>
              <a:path w="83058" h="127635">
                <a:moveTo>
                  <a:pt x="41529" y="0"/>
                </a:moveTo>
                <a:lnTo>
                  <a:pt x="0" y="127635"/>
                </a:lnTo>
                <a:lnTo>
                  <a:pt x="83058" y="127635"/>
                </a:lnTo>
                <a:lnTo>
                  <a:pt x="41529" y="0"/>
                </a:lnTo>
                <a:close/>
              </a:path>
            </a:pathLst>
          </a:custGeom>
          <a:ln w="1778">
            <a:solidFill>
              <a:srgbClr val="58134A"/>
            </a:solidFill>
          </a:ln>
        </p:spPr>
        <p:txBody>
          <a:bodyPr wrap="square" lIns="0" tIns="0" rIns="0" bIns="0" rtlCol="0">
            <a:noAutofit/>
          </a:bodyPr>
          <a:lstStyle/>
          <a:p>
            <a:endParaRPr sz="1790"/>
          </a:p>
        </p:txBody>
      </p:sp>
      <p:sp>
        <p:nvSpPr>
          <p:cNvPr id="51" name="object 51"/>
          <p:cNvSpPr/>
          <p:nvPr/>
        </p:nvSpPr>
        <p:spPr>
          <a:xfrm>
            <a:off x="4597260" y="1052318"/>
            <a:ext cx="99522" cy="98260"/>
          </a:xfrm>
          <a:custGeom>
            <a:avLst/>
            <a:gdLst/>
            <a:ahLst/>
            <a:cxnLst/>
            <a:rect l="l" t="t" r="r" b="b"/>
            <a:pathLst>
              <a:path w="100075" h="98806">
                <a:moveTo>
                  <a:pt x="20827" y="0"/>
                </a:moveTo>
                <a:lnTo>
                  <a:pt x="14224" y="0"/>
                </a:lnTo>
                <a:lnTo>
                  <a:pt x="7238" y="381"/>
                </a:lnTo>
                <a:lnTo>
                  <a:pt x="0" y="1397"/>
                </a:lnTo>
                <a:lnTo>
                  <a:pt x="0" y="97409"/>
                </a:lnTo>
                <a:lnTo>
                  <a:pt x="14680" y="98425"/>
                </a:lnTo>
                <a:lnTo>
                  <a:pt x="25527" y="98805"/>
                </a:lnTo>
                <a:lnTo>
                  <a:pt x="25908" y="98806"/>
                </a:lnTo>
                <a:lnTo>
                  <a:pt x="41950" y="98264"/>
                </a:lnTo>
                <a:lnTo>
                  <a:pt x="55964" y="96646"/>
                </a:lnTo>
                <a:lnTo>
                  <a:pt x="67941" y="93960"/>
                </a:lnTo>
                <a:lnTo>
                  <a:pt x="77873" y="90213"/>
                </a:lnTo>
                <a:lnTo>
                  <a:pt x="82169" y="87884"/>
                </a:lnTo>
                <a:lnTo>
                  <a:pt x="90721" y="80305"/>
                </a:lnTo>
                <a:lnTo>
                  <a:pt x="96521" y="69590"/>
                </a:lnTo>
                <a:lnTo>
                  <a:pt x="99568" y="55707"/>
                </a:lnTo>
                <a:lnTo>
                  <a:pt x="100075" y="45720"/>
                </a:lnTo>
                <a:lnTo>
                  <a:pt x="98200" y="31242"/>
                </a:lnTo>
                <a:lnTo>
                  <a:pt x="92556" y="19788"/>
                </a:lnTo>
                <a:lnTo>
                  <a:pt x="83122" y="11311"/>
                </a:lnTo>
                <a:lnTo>
                  <a:pt x="71994" y="6268"/>
                </a:lnTo>
                <a:lnTo>
                  <a:pt x="61174" y="3391"/>
                </a:lnTo>
                <a:lnTo>
                  <a:pt x="48447" y="1395"/>
                </a:lnTo>
                <a:lnTo>
                  <a:pt x="33818" y="273"/>
                </a:lnTo>
                <a:lnTo>
                  <a:pt x="20827" y="0"/>
                </a:lnTo>
                <a:close/>
              </a:path>
            </a:pathLst>
          </a:custGeom>
          <a:ln w="1778">
            <a:solidFill>
              <a:srgbClr val="58134A"/>
            </a:solidFill>
          </a:ln>
        </p:spPr>
        <p:txBody>
          <a:bodyPr wrap="square" lIns="0" tIns="0" rIns="0" bIns="0" rtlCol="0">
            <a:noAutofit/>
          </a:bodyPr>
          <a:lstStyle/>
          <a:p>
            <a:endParaRPr sz="1790"/>
          </a:p>
        </p:txBody>
      </p:sp>
      <p:sp>
        <p:nvSpPr>
          <p:cNvPr id="52" name="object 52"/>
          <p:cNvSpPr/>
          <p:nvPr/>
        </p:nvSpPr>
        <p:spPr>
          <a:xfrm>
            <a:off x="6566251" y="1048781"/>
            <a:ext cx="173660" cy="247165"/>
          </a:xfrm>
          <a:custGeom>
            <a:avLst/>
            <a:gdLst/>
            <a:ahLst/>
            <a:cxnLst/>
            <a:rect l="l" t="t" r="r" b="b"/>
            <a:pathLst>
              <a:path w="174625" h="248538">
                <a:moveTo>
                  <a:pt x="84963" y="0"/>
                </a:moveTo>
                <a:lnTo>
                  <a:pt x="70875" y="1047"/>
                </a:lnTo>
                <a:lnTo>
                  <a:pt x="58024" y="4191"/>
                </a:lnTo>
                <a:lnTo>
                  <a:pt x="46406" y="9438"/>
                </a:lnTo>
                <a:lnTo>
                  <a:pt x="36016" y="16790"/>
                </a:lnTo>
                <a:lnTo>
                  <a:pt x="26849" y="26253"/>
                </a:lnTo>
                <a:lnTo>
                  <a:pt x="16291" y="42468"/>
                </a:lnTo>
                <a:lnTo>
                  <a:pt x="11455" y="52940"/>
                </a:lnTo>
                <a:lnTo>
                  <a:pt x="7466" y="64305"/>
                </a:lnTo>
                <a:lnTo>
                  <a:pt x="4325" y="76559"/>
                </a:lnTo>
                <a:lnTo>
                  <a:pt x="2035" y="89698"/>
                </a:lnTo>
                <a:lnTo>
                  <a:pt x="597" y="103718"/>
                </a:lnTo>
                <a:lnTo>
                  <a:pt x="14" y="118614"/>
                </a:lnTo>
                <a:lnTo>
                  <a:pt x="0" y="121412"/>
                </a:lnTo>
                <a:lnTo>
                  <a:pt x="359" y="136953"/>
                </a:lnTo>
                <a:lnTo>
                  <a:pt x="1437" y="151545"/>
                </a:lnTo>
                <a:lnTo>
                  <a:pt x="3235" y="165186"/>
                </a:lnTo>
                <a:lnTo>
                  <a:pt x="5751" y="177870"/>
                </a:lnTo>
                <a:lnTo>
                  <a:pt x="8986" y="189596"/>
                </a:lnTo>
                <a:lnTo>
                  <a:pt x="12940" y="200358"/>
                </a:lnTo>
                <a:lnTo>
                  <a:pt x="17613" y="210154"/>
                </a:lnTo>
                <a:lnTo>
                  <a:pt x="28807" y="226498"/>
                </a:lnTo>
                <a:lnTo>
                  <a:pt x="38351" y="235421"/>
                </a:lnTo>
                <a:lnTo>
                  <a:pt x="49201" y="242038"/>
                </a:lnTo>
                <a:lnTo>
                  <a:pt x="61353" y="246353"/>
                </a:lnTo>
                <a:lnTo>
                  <a:pt x="74801" y="248372"/>
                </a:lnTo>
                <a:lnTo>
                  <a:pt x="80264" y="248538"/>
                </a:lnTo>
                <a:lnTo>
                  <a:pt x="94767" y="247663"/>
                </a:lnTo>
                <a:lnTo>
                  <a:pt x="108098" y="245035"/>
                </a:lnTo>
                <a:lnTo>
                  <a:pt x="120256" y="240651"/>
                </a:lnTo>
                <a:lnTo>
                  <a:pt x="131240" y="234507"/>
                </a:lnTo>
                <a:lnTo>
                  <a:pt x="141051" y="226600"/>
                </a:lnTo>
                <a:lnTo>
                  <a:pt x="149689" y="216927"/>
                </a:lnTo>
                <a:lnTo>
                  <a:pt x="156253" y="207059"/>
                </a:lnTo>
                <a:lnTo>
                  <a:pt x="161325" y="197098"/>
                </a:lnTo>
                <a:lnTo>
                  <a:pt x="165582" y="186142"/>
                </a:lnTo>
                <a:lnTo>
                  <a:pt x="169023" y="174189"/>
                </a:lnTo>
                <a:lnTo>
                  <a:pt x="171645" y="161237"/>
                </a:lnTo>
                <a:lnTo>
                  <a:pt x="173447" y="147284"/>
                </a:lnTo>
                <a:lnTo>
                  <a:pt x="174428" y="132330"/>
                </a:lnTo>
                <a:lnTo>
                  <a:pt x="174625" y="121412"/>
                </a:lnTo>
                <a:lnTo>
                  <a:pt x="173988" y="101848"/>
                </a:lnTo>
                <a:lnTo>
                  <a:pt x="172079" y="84000"/>
                </a:lnTo>
                <a:lnTo>
                  <a:pt x="168899" y="67869"/>
                </a:lnTo>
                <a:lnTo>
                  <a:pt x="164448" y="53455"/>
                </a:lnTo>
                <a:lnTo>
                  <a:pt x="158728" y="40759"/>
                </a:lnTo>
                <a:lnTo>
                  <a:pt x="151738" y="29780"/>
                </a:lnTo>
                <a:lnTo>
                  <a:pt x="143481" y="20520"/>
                </a:lnTo>
                <a:lnTo>
                  <a:pt x="133958" y="12979"/>
                </a:lnTo>
                <a:lnTo>
                  <a:pt x="123168" y="7157"/>
                </a:lnTo>
                <a:lnTo>
                  <a:pt x="111113" y="3054"/>
                </a:lnTo>
                <a:lnTo>
                  <a:pt x="97794" y="672"/>
                </a:lnTo>
                <a:lnTo>
                  <a:pt x="84963" y="0"/>
                </a:lnTo>
                <a:close/>
              </a:path>
            </a:pathLst>
          </a:custGeom>
          <a:ln w="1778">
            <a:solidFill>
              <a:srgbClr val="58134A"/>
            </a:solidFill>
          </a:ln>
        </p:spPr>
        <p:txBody>
          <a:bodyPr wrap="square" lIns="0" tIns="0" rIns="0" bIns="0" rtlCol="0">
            <a:noAutofit/>
          </a:bodyPr>
          <a:lstStyle/>
          <a:p>
            <a:endParaRPr sz="1790"/>
          </a:p>
        </p:txBody>
      </p:sp>
      <p:sp>
        <p:nvSpPr>
          <p:cNvPr id="53" name="object 53"/>
          <p:cNvSpPr/>
          <p:nvPr/>
        </p:nvSpPr>
        <p:spPr>
          <a:xfrm>
            <a:off x="5478065" y="1048781"/>
            <a:ext cx="173660" cy="247165"/>
          </a:xfrm>
          <a:custGeom>
            <a:avLst/>
            <a:gdLst/>
            <a:ahLst/>
            <a:cxnLst/>
            <a:rect l="l" t="t" r="r" b="b"/>
            <a:pathLst>
              <a:path w="174625" h="248538">
                <a:moveTo>
                  <a:pt x="84962" y="0"/>
                </a:moveTo>
                <a:lnTo>
                  <a:pt x="70875" y="1047"/>
                </a:lnTo>
                <a:lnTo>
                  <a:pt x="58024" y="4191"/>
                </a:lnTo>
                <a:lnTo>
                  <a:pt x="46406" y="9438"/>
                </a:lnTo>
                <a:lnTo>
                  <a:pt x="36016" y="16790"/>
                </a:lnTo>
                <a:lnTo>
                  <a:pt x="26849" y="26253"/>
                </a:lnTo>
                <a:lnTo>
                  <a:pt x="16291" y="42468"/>
                </a:lnTo>
                <a:lnTo>
                  <a:pt x="11455" y="52940"/>
                </a:lnTo>
                <a:lnTo>
                  <a:pt x="7466" y="64305"/>
                </a:lnTo>
                <a:lnTo>
                  <a:pt x="4325" y="76559"/>
                </a:lnTo>
                <a:lnTo>
                  <a:pt x="2035" y="89698"/>
                </a:lnTo>
                <a:lnTo>
                  <a:pt x="597" y="103718"/>
                </a:lnTo>
                <a:lnTo>
                  <a:pt x="14" y="118614"/>
                </a:lnTo>
                <a:lnTo>
                  <a:pt x="0" y="121412"/>
                </a:lnTo>
                <a:lnTo>
                  <a:pt x="359" y="136953"/>
                </a:lnTo>
                <a:lnTo>
                  <a:pt x="1437" y="151545"/>
                </a:lnTo>
                <a:lnTo>
                  <a:pt x="3235" y="165186"/>
                </a:lnTo>
                <a:lnTo>
                  <a:pt x="5751" y="177870"/>
                </a:lnTo>
                <a:lnTo>
                  <a:pt x="8986" y="189596"/>
                </a:lnTo>
                <a:lnTo>
                  <a:pt x="12940" y="200358"/>
                </a:lnTo>
                <a:lnTo>
                  <a:pt x="17613" y="210154"/>
                </a:lnTo>
                <a:lnTo>
                  <a:pt x="28807" y="226498"/>
                </a:lnTo>
                <a:lnTo>
                  <a:pt x="38351" y="235421"/>
                </a:lnTo>
                <a:lnTo>
                  <a:pt x="49201" y="242038"/>
                </a:lnTo>
                <a:lnTo>
                  <a:pt x="61353" y="246353"/>
                </a:lnTo>
                <a:lnTo>
                  <a:pt x="74801" y="248372"/>
                </a:lnTo>
                <a:lnTo>
                  <a:pt x="80263" y="248538"/>
                </a:lnTo>
                <a:lnTo>
                  <a:pt x="94767" y="247663"/>
                </a:lnTo>
                <a:lnTo>
                  <a:pt x="108098" y="245035"/>
                </a:lnTo>
                <a:lnTo>
                  <a:pt x="120256" y="240651"/>
                </a:lnTo>
                <a:lnTo>
                  <a:pt x="131240" y="234507"/>
                </a:lnTo>
                <a:lnTo>
                  <a:pt x="141051" y="226600"/>
                </a:lnTo>
                <a:lnTo>
                  <a:pt x="149689" y="216927"/>
                </a:lnTo>
                <a:lnTo>
                  <a:pt x="156253" y="207059"/>
                </a:lnTo>
                <a:lnTo>
                  <a:pt x="161325" y="197098"/>
                </a:lnTo>
                <a:lnTo>
                  <a:pt x="165582" y="186142"/>
                </a:lnTo>
                <a:lnTo>
                  <a:pt x="169023" y="174189"/>
                </a:lnTo>
                <a:lnTo>
                  <a:pt x="171645" y="161237"/>
                </a:lnTo>
                <a:lnTo>
                  <a:pt x="173447" y="147284"/>
                </a:lnTo>
                <a:lnTo>
                  <a:pt x="174428" y="132330"/>
                </a:lnTo>
                <a:lnTo>
                  <a:pt x="174625" y="121412"/>
                </a:lnTo>
                <a:lnTo>
                  <a:pt x="173988" y="101848"/>
                </a:lnTo>
                <a:lnTo>
                  <a:pt x="172079" y="84000"/>
                </a:lnTo>
                <a:lnTo>
                  <a:pt x="168899" y="67869"/>
                </a:lnTo>
                <a:lnTo>
                  <a:pt x="164448" y="53455"/>
                </a:lnTo>
                <a:lnTo>
                  <a:pt x="158728" y="40759"/>
                </a:lnTo>
                <a:lnTo>
                  <a:pt x="151738" y="29780"/>
                </a:lnTo>
                <a:lnTo>
                  <a:pt x="143481" y="20520"/>
                </a:lnTo>
                <a:lnTo>
                  <a:pt x="133958" y="12979"/>
                </a:lnTo>
                <a:lnTo>
                  <a:pt x="123168" y="7157"/>
                </a:lnTo>
                <a:lnTo>
                  <a:pt x="111113" y="3054"/>
                </a:lnTo>
                <a:lnTo>
                  <a:pt x="97794" y="672"/>
                </a:lnTo>
                <a:lnTo>
                  <a:pt x="84962" y="0"/>
                </a:lnTo>
                <a:close/>
              </a:path>
            </a:pathLst>
          </a:custGeom>
          <a:ln w="1778">
            <a:solidFill>
              <a:srgbClr val="58134A"/>
            </a:solidFill>
          </a:ln>
        </p:spPr>
        <p:txBody>
          <a:bodyPr wrap="square" lIns="0" tIns="0" rIns="0" bIns="0" rtlCol="0">
            <a:noAutofit/>
          </a:bodyPr>
          <a:lstStyle/>
          <a:p>
            <a:endParaRPr sz="1790"/>
          </a:p>
        </p:txBody>
      </p:sp>
      <p:sp>
        <p:nvSpPr>
          <p:cNvPr id="54" name="object 54"/>
          <p:cNvSpPr/>
          <p:nvPr/>
        </p:nvSpPr>
        <p:spPr>
          <a:xfrm>
            <a:off x="4874864" y="1048781"/>
            <a:ext cx="173660" cy="247165"/>
          </a:xfrm>
          <a:custGeom>
            <a:avLst/>
            <a:gdLst/>
            <a:ahLst/>
            <a:cxnLst/>
            <a:rect l="l" t="t" r="r" b="b"/>
            <a:pathLst>
              <a:path w="174625" h="248538">
                <a:moveTo>
                  <a:pt x="84962" y="0"/>
                </a:moveTo>
                <a:lnTo>
                  <a:pt x="70875" y="1047"/>
                </a:lnTo>
                <a:lnTo>
                  <a:pt x="58024" y="4191"/>
                </a:lnTo>
                <a:lnTo>
                  <a:pt x="46406" y="9438"/>
                </a:lnTo>
                <a:lnTo>
                  <a:pt x="36016" y="16790"/>
                </a:lnTo>
                <a:lnTo>
                  <a:pt x="26849" y="26253"/>
                </a:lnTo>
                <a:lnTo>
                  <a:pt x="16291" y="42468"/>
                </a:lnTo>
                <a:lnTo>
                  <a:pt x="11455" y="52940"/>
                </a:lnTo>
                <a:lnTo>
                  <a:pt x="7466" y="64305"/>
                </a:lnTo>
                <a:lnTo>
                  <a:pt x="4325" y="76559"/>
                </a:lnTo>
                <a:lnTo>
                  <a:pt x="2035" y="89698"/>
                </a:lnTo>
                <a:lnTo>
                  <a:pt x="597" y="103718"/>
                </a:lnTo>
                <a:lnTo>
                  <a:pt x="14" y="118614"/>
                </a:lnTo>
                <a:lnTo>
                  <a:pt x="0" y="121412"/>
                </a:lnTo>
                <a:lnTo>
                  <a:pt x="359" y="136953"/>
                </a:lnTo>
                <a:lnTo>
                  <a:pt x="1437" y="151545"/>
                </a:lnTo>
                <a:lnTo>
                  <a:pt x="3235" y="165186"/>
                </a:lnTo>
                <a:lnTo>
                  <a:pt x="5751" y="177870"/>
                </a:lnTo>
                <a:lnTo>
                  <a:pt x="8986" y="189596"/>
                </a:lnTo>
                <a:lnTo>
                  <a:pt x="12940" y="200358"/>
                </a:lnTo>
                <a:lnTo>
                  <a:pt x="17613" y="210154"/>
                </a:lnTo>
                <a:lnTo>
                  <a:pt x="28807" y="226498"/>
                </a:lnTo>
                <a:lnTo>
                  <a:pt x="38351" y="235421"/>
                </a:lnTo>
                <a:lnTo>
                  <a:pt x="49201" y="242038"/>
                </a:lnTo>
                <a:lnTo>
                  <a:pt x="61353" y="246353"/>
                </a:lnTo>
                <a:lnTo>
                  <a:pt x="74801" y="248372"/>
                </a:lnTo>
                <a:lnTo>
                  <a:pt x="80263" y="248538"/>
                </a:lnTo>
                <a:lnTo>
                  <a:pt x="94767" y="247663"/>
                </a:lnTo>
                <a:lnTo>
                  <a:pt x="108098" y="245035"/>
                </a:lnTo>
                <a:lnTo>
                  <a:pt x="120256" y="240651"/>
                </a:lnTo>
                <a:lnTo>
                  <a:pt x="131240" y="234507"/>
                </a:lnTo>
                <a:lnTo>
                  <a:pt x="141051" y="226600"/>
                </a:lnTo>
                <a:lnTo>
                  <a:pt x="149689" y="216927"/>
                </a:lnTo>
                <a:lnTo>
                  <a:pt x="156253" y="207059"/>
                </a:lnTo>
                <a:lnTo>
                  <a:pt x="161325" y="197098"/>
                </a:lnTo>
                <a:lnTo>
                  <a:pt x="165582" y="186142"/>
                </a:lnTo>
                <a:lnTo>
                  <a:pt x="169023" y="174189"/>
                </a:lnTo>
                <a:lnTo>
                  <a:pt x="171645" y="161237"/>
                </a:lnTo>
                <a:lnTo>
                  <a:pt x="173447" y="147284"/>
                </a:lnTo>
                <a:lnTo>
                  <a:pt x="174428" y="132330"/>
                </a:lnTo>
                <a:lnTo>
                  <a:pt x="174625" y="121412"/>
                </a:lnTo>
                <a:lnTo>
                  <a:pt x="173988" y="101848"/>
                </a:lnTo>
                <a:lnTo>
                  <a:pt x="172079" y="84000"/>
                </a:lnTo>
                <a:lnTo>
                  <a:pt x="168899" y="67869"/>
                </a:lnTo>
                <a:lnTo>
                  <a:pt x="164448" y="53455"/>
                </a:lnTo>
                <a:lnTo>
                  <a:pt x="158728" y="40759"/>
                </a:lnTo>
                <a:lnTo>
                  <a:pt x="151738" y="29780"/>
                </a:lnTo>
                <a:lnTo>
                  <a:pt x="143481" y="20520"/>
                </a:lnTo>
                <a:lnTo>
                  <a:pt x="133958" y="12979"/>
                </a:lnTo>
                <a:lnTo>
                  <a:pt x="123168" y="7157"/>
                </a:lnTo>
                <a:lnTo>
                  <a:pt x="111113" y="3054"/>
                </a:lnTo>
                <a:lnTo>
                  <a:pt x="97794" y="672"/>
                </a:lnTo>
                <a:lnTo>
                  <a:pt x="84962" y="0"/>
                </a:lnTo>
                <a:close/>
              </a:path>
            </a:pathLst>
          </a:custGeom>
          <a:ln w="1778">
            <a:solidFill>
              <a:srgbClr val="58134A"/>
            </a:solidFill>
          </a:ln>
        </p:spPr>
        <p:txBody>
          <a:bodyPr wrap="square" lIns="0" tIns="0" rIns="0" bIns="0" rtlCol="0">
            <a:noAutofit/>
          </a:bodyPr>
          <a:lstStyle/>
          <a:p>
            <a:endParaRPr sz="1790"/>
          </a:p>
        </p:txBody>
      </p:sp>
      <p:sp>
        <p:nvSpPr>
          <p:cNvPr id="55" name="object 55"/>
          <p:cNvSpPr/>
          <p:nvPr/>
        </p:nvSpPr>
        <p:spPr>
          <a:xfrm>
            <a:off x="1185954" y="1048781"/>
            <a:ext cx="173647" cy="247165"/>
          </a:xfrm>
          <a:custGeom>
            <a:avLst/>
            <a:gdLst/>
            <a:ahLst/>
            <a:cxnLst/>
            <a:rect l="l" t="t" r="r" b="b"/>
            <a:pathLst>
              <a:path w="174612" h="248538">
                <a:moveTo>
                  <a:pt x="84924" y="0"/>
                </a:moveTo>
                <a:lnTo>
                  <a:pt x="70862" y="1047"/>
                </a:lnTo>
                <a:lnTo>
                  <a:pt x="58020" y="4191"/>
                </a:lnTo>
                <a:lnTo>
                  <a:pt x="46400" y="9438"/>
                </a:lnTo>
                <a:lnTo>
                  <a:pt x="36000" y="16790"/>
                </a:lnTo>
                <a:lnTo>
                  <a:pt x="26820" y="26253"/>
                </a:lnTo>
                <a:lnTo>
                  <a:pt x="16250" y="42469"/>
                </a:lnTo>
                <a:lnTo>
                  <a:pt x="11418" y="52942"/>
                </a:lnTo>
                <a:lnTo>
                  <a:pt x="7436" y="64309"/>
                </a:lnTo>
                <a:lnTo>
                  <a:pt x="4304" y="76564"/>
                </a:lnTo>
                <a:lnTo>
                  <a:pt x="2023" y="89705"/>
                </a:lnTo>
                <a:lnTo>
                  <a:pt x="593" y="103727"/>
                </a:lnTo>
                <a:lnTo>
                  <a:pt x="13" y="118625"/>
                </a:lnTo>
                <a:lnTo>
                  <a:pt x="0" y="121412"/>
                </a:lnTo>
                <a:lnTo>
                  <a:pt x="358" y="136955"/>
                </a:lnTo>
                <a:lnTo>
                  <a:pt x="1435" y="151549"/>
                </a:lnTo>
                <a:lnTo>
                  <a:pt x="3229" y="165190"/>
                </a:lnTo>
                <a:lnTo>
                  <a:pt x="5740" y="177876"/>
                </a:lnTo>
                <a:lnTo>
                  <a:pt x="8968" y="189602"/>
                </a:lnTo>
                <a:lnTo>
                  <a:pt x="12913" y="200365"/>
                </a:lnTo>
                <a:lnTo>
                  <a:pt x="17574" y="210161"/>
                </a:lnTo>
                <a:lnTo>
                  <a:pt x="28795" y="226500"/>
                </a:lnTo>
                <a:lnTo>
                  <a:pt x="38355" y="235424"/>
                </a:lnTo>
                <a:lnTo>
                  <a:pt x="49204" y="242040"/>
                </a:lnTo>
                <a:lnTo>
                  <a:pt x="61340" y="246355"/>
                </a:lnTo>
                <a:lnTo>
                  <a:pt x="74762" y="248373"/>
                </a:lnTo>
                <a:lnTo>
                  <a:pt x="80200" y="248538"/>
                </a:lnTo>
                <a:lnTo>
                  <a:pt x="94717" y="247664"/>
                </a:lnTo>
                <a:lnTo>
                  <a:pt x="108055" y="245039"/>
                </a:lnTo>
                <a:lnTo>
                  <a:pt x="120216" y="240660"/>
                </a:lnTo>
                <a:lnTo>
                  <a:pt x="131200" y="234524"/>
                </a:lnTo>
                <a:lnTo>
                  <a:pt x="141011" y="226627"/>
                </a:lnTo>
                <a:lnTo>
                  <a:pt x="149648" y="216965"/>
                </a:lnTo>
                <a:lnTo>
                  <a:pt x="156240" y="207059"/>
                </a:lnTo>
                <a:lnTo>
                  <a:pt x="161312" y="197098"/>
                </a:lnTo>
                <a:lnTo>
                  <a:pt x="165569" y="186142"/>
                </a:lnTo>
                <a:lnTo>
                  <a:pt x="169010" y="174189"/>
                </a:lnTo>
                <a:lnTo>
                  <a:pt x="171632" y="161237"/>
                </a:lnTo>
                <a:lnTo>
                  <a:pt x="173434" y="147284"/>
                </a:lnTo>
                <a:lnTo>
                  <a:pt x="174415" y="132330"/>
                </a:lnTo>
                <a:lnTo>
                  <a:pt x="174612" y="121412"/>
                </a:lnTo>
                <a:lnTo>
                  <a:pt x="173975" y="101850"/>
                </a:lnTo>
                <a:lnTo>
                  <a:pt x="172067" y="84004"/>
                </a:lnTo>
                <a:lnTo>
                  <a:pt x="168887" y="67874"/>
                </a:lnTo>
                <a:lnTo>
                  <a:pt x="164436" y="53461"/>
                </a:lnTo>
                <a:lnTo>
                  <a:pt x="158716" y="40765"/>
                </a:lnTo>
                <a:lnTo>
                  <a:pt x="151727" y="29786"/>
                </a:lnTo>
                <a:lnTo>
                  <a:pt x="143470" y="20526"/>
                </a:lnTo>
                <a:lnTo>
                  <a:pt x="133945" y="12984"/>
                </a:lnTo>
                <a:lnTo>
                  <a:pt x="123154" y="7161"/>
                </a:lnTo>
                <a:lnTo>
                  <a:pt x="111098" y="3058"/>
                </a:lnTo>
                <a:lnTo>
                  <a:pt x="97776" y="674"/>
                </a:lnTo>
                <a:lnTo>
                  <a:pt x="84924" y="0"/>
                </a:lnTo>
                <a:close/>
              </a:path>
            </a:pathLst>
          </a:custGeom>
          <a:ln w="1778">
            <a:solidFill>
              <a:srgbClr val="58134A"/>
            </a:solidFill>
          </a:ln>
        </p:spPr>
        <p:txBody>
          <a:bodyPr wrap="square" lIns="0" tIns="0" rIns="0" bIns="0" rtlCol="0">
            <a:noAutofit/>
          </a:bodyPr>
          <a:lstStyle/>
          <a:p>
            <a:endParaRPr sz="1790"/>
          </a:p>
        </p:txBody>
      </p:sp>
      <p:sp>
        <p:nvSpPr>
          <p:cNvPr id="56" name="object 56"/>
          <p:cNvSpPr/>
          <p:nvPr/>
        </p:nvSpPr>
        <p:spPr>
          <a:xfrm>
            <a:off x="6093137" y="1000662"/>
            <a:ext cx="61001" cy="343657"/>
          </a:xfrm>
          <a:custGeom>
            <a:avLst/>
            <a:gdLst/>
            <a:ahLst/>
            <a:cxnLst/>
            <a:rect l="l" t="t" r="r" b="b"/>
            <a:pathLst>
              <a:path w="61340" h="345566">
                <a:moveTo>
                  <a:pt x="0" y="0"/>
                </a:moveTo>
                <a:lnTo>
                  <a:pt x="61340" y="0"/>
                </a:lnTo>
                <a:lnTo>
                  <a:pt x="61340" y="345566"/>
                </a:lnTo>
                <a:lnTo>
                  <a:pt x="0" y="345566"/>
                </a:lnTo>
                <a:lnTo>
                  <a:pt x="0" y="0"/>
                </a:lnTo>
                <a:close/>
              </a:path>
            </a:pathLst>
          </a:custGeom>
          <a:ln w="1777">
            <a:solidFill>
              <a:srgbClr val="58134A"/>
            </a:solidFill>
          </a:ln>
        </p:spPr>
        <p:txBody>
          <a:bodyPr wrap="square" lIns="0" tIns="0" rIns="0" bIns="0" rtlCol="0">
            <a:noAutofit/>
          </a:bodyPr>
          <a:lstStyle/>
          <a:p>
            <a:endParaRPr sz="1790"/>
          </a:p>
        </p:txBody>
      </p:sp>
      <p:sp>
        <p:nvSpPr>
          <p:cNvPr id="57" name="object 57"/>
          <p:cNvSpPr/>
          <p:nvPr/>
        </p:nvSpPr>
        <p:spPr>
          <a:xfrm>
            <a:off x="5165981" y="1000662"/>
            <a:ext cx="216223" cy="343657"/>
          </a:xfrm>
          <a:custGeom>
            <a:avLst/>
            <a:gdLst/>
            <a:ahLst/>
            <a:cxnLst/>
            <a:rect l="l" t="t" r="r" b="b"/>
            <a:pathLst>
              <a:path w="217424" h="345566">
                <a:moveTo>
                  <a:pt x="0" y="0"/>
                </a:moveTo>
                <a:lnTo>
                  <a:pt x="61341" y="0"/>
                </a:lnTo>
                <a:lnTo>
                  <a:pt x="61341" y="291083"/>
                </a:lnTo>
                <a:lnTo>
                  <a:pt x="217424" y="291083"/>
                </a:lnTo>
                <a:lnTo>
                  <a:pt x="217424" y="345566"/>
                </a:lnTo>
                <a:lnTo>
                  <a:pt x="0" y="345566"/>
                </a:lnTo>
                <a:lnTo>
                  <a:pt x="0" y="0"/>
                </a:lnTo>
                <a:close/>
              </a:path>
            </a:pathLst>
          </a:custGeom>
          <a:ln w="1778">
            <a:solidFill>
              <a:srgbClr val="58134A"/>
            </a:solidFill>
          </a:ln>
        </p:spPr>
        <p:txBody>
          <a:bodyPr wrap="square" lIns="0" tIns="0" rIns="0" bIns="0" rtlCol="0">
            <a:noAutofit/>
          </a:bodyPr>
          <a:lstStyle/>
          <a:p>
            <a:endParaRPr sz="1790"/>
          </a:p>
        </p:txBody>
      </p:sp>
      <p:sp>
        <p:nvSpPr>
          <p:cNvPr id="58" name="object 58"/>
          <p:cNvSpPr/>
          <p:nvPr/>
        </p:nvSpPr>
        <p:spPr>
          <a:xfrm>
            <a:off x="4208135" y="1000662"/>
            <a:ext cx="255122" cy="349467"/>
          </a:xfrm>
          <a:custGeom>
            <a:avLst/>
            <a:gdLst/>
            <a:ahLst/>
            <a:cxnLst/>
            <a:rect l="l" t="t" r="r" b="b"/>
            <a:pathLst>
              <a:path w="256539" h="351408">
                <a:moveTo>
                  <a:pt x="0" y="0"/>
                </a:moveTo>
                <a:lnTo>
                  <a:pt x="61340" y="0"/>
                </a:lnTo>
                <a:lnTo>
                  <a:pt x="61340" y="234187"/>
                </a:lnTo>
                <a:lnTo>
                  <a:pt x="62498" y="248080"/>
                </a:lnTo>
                <a:lnTo>
                  <a:pt x="65979" y="260555"/>
                </a:lnTo>
                <a:lnTo>
                  <a:pt x="71798" y="271612"/>
                </a:lnTo>
                <a:lnTo>
                  <a:pt x="78232" y="279526"/>
                </a:lnTo>
                <a:lnTo>
                  <a:pt x="87705" y="287296"/>
                </a:lnTo>
                <a:lnTo>
                  <a:pt x="98846" y="292768"/>
                </a:lnTo>
                <a:lnTo>
                  <a:pt x="111642" y="295967"/>
                </a:lnTo>
                <a:lnTo>
                  <a:pt x="124967" y="296925"/>
                </a:lnTo>
                <a:lnTo>
                  <a:pt x="139688" y="295997"/>
                </a:lnTo>
                <a:lnTo>
                  <a:pt x="152797" y="293220"/>
                </a:lnTo>
                <a:lnTo>
                  <a:pt x="164294" y="288602"/>
                </a:lnTo>
                <a:lnTo>
                  <a:pt x="174180" y="282153"/>
                </a:lnTo>
                <a:lnTo>
                  <a:pt x="184933" y="270468"/>
                </a:lnTo>
                <a:lnTo>
                  <a:pt x="190748" y="259432"/>
                </a:lnTo>
                <a:lnTo>
                  <a:pt x="194216" y="246799"/>
                </a:lnTo>
                <a:lnTo>
                  <a:pt x="195325" y="233044"/>
                </a:lnTo>
                <a:lnTo>
                  <a:pt x="195325" y="0"/>
                </a:lnTo>
                <a:lnTo>
                  <a:pt x="256539" y="0"/>
                </a:lnTo>
                <a:lnTo>
                  <a:pt x="256539" y="237743"/>
                </a:lnTo>
                <a:lnTo>
                  <a:pt x="255847" y="252200"/>
                </a:lnTo>
                <a:lnTo>
                  <a:pt x="253765" y="265750"/>
                </a:lnTo>
                <a:lnTo>
                  <a:pt x="250291" y="278397"/>
                </a:lnTo>
                <a:lnTo>
                  <a:pt x="245421" y="290142"/>
                </a:lnTo>
                <a:lnTo>
                  <a:pt x="239149" y="300987"/>
                </a:lnTo>
                <a:lnTo>
                  <a:pt x="231472" y="310935"/>
                </a:lnTo>
                <a:lnTo>
                  <a:pt x="222386" y="319987"/>
                </a:lnTo>
                <a:lnTo>
                  <a:pt x="211376" y="328468"/>
                </a:lnTo>
                <a:lnTo>
                  <a:pt x="201136" y="334656"/>
                </a:lnTo>
                <a:lnTo>
                  <a:pt x="190131" y="339874"/>
                </a:lnTo>
                <a:lnTo>
                  <a:pt x="178359" y="344121"/>
                </a:lnTo>
                <a:lnTo>
                  <a:pt x="165820" y="347397"/>
                </a:lnTo>
                <a:lnTo>
                  <a:pt x="152511" y="349702"/>
                </a:lnTo>
                <a:lnTo>
                  <a:pt x="138431" y="351037"/>
                </a:lnTo>
                <a:lnTo>
                  <a:pt x="125475" y="351408"/>
                </a:lnTo>
                <a:lnTo>
                  <a:pt x="110244" y="350909"/>
                </a:lnTo>
                <a:lnTo>
                  <a:pt x="95947" y="349411"/>
                </a:lnTo>
                <a:lnTo>
                  <a:pt x="82585" y="346912"/>
                </a:lnTo>
                <a:lnTo>
                  <a:pt x="70162" y="343410"/>
                </a:lnTo>
                <a:lnTo>
                  <a:pt x="58678" y="338904"/>
                </a:lnTo>
                <a:lnTo>
                  <a:pt x="48136" y="333392"/>
                </a:lnTo>
                <a:lnTo>
                  <a:pt x="32638" y="321944"/>
                </a:lnTo>
                <a:lnTo>
                  <a:pt x="24098" y="313166"/>
                </a:lnTo>
                <a:lnTo>
                  <a:pt x="16858" y="303393"/>
                </a:lnTo>
                <a:lnTo>
                  <a:pt x="10913" y="292623"/>
                </a:lnTo>
                <a:lnTo>
                  <a:pt x="6260" y="280850"/>
                </a:lnTo>
                <a:lnTo>
                  <a:pt x="2895" y="268072"/>
                </a:lnTo>
                <a:lnTo>
                  <a:pt x="813" y="254282"/>
                </a:lnTo>
                <a:lnTo>
                  <a:pt x="10" y="239478"/>
                </a:lnTo>
                <a:lnTo>
                  <a:pt x="0" y="237489"/>
                </a:lnTo>
                <a:lnTo>
                  <a:pt x="0" y="0"/>
                </a:lnTo>
                <a:close/>
              </a:path>
            </a:pathLst>
          </a:custGeom>
          <a:ln w="1778">
            <a:solidFill>
              <a:srgbClr val="58134A"/>
            </a:solidFill>
          </a:ln>
        </p:spPr>
        <p:txBody>
          <a:bodyPr wrap="square" lIns="0" tIns="0" rIns="0" bIns="0" rtlCol="0">
            <a:noAutofit/>
          </a:bodyPr>
          <a:lstStyle/>
          <a:p>
            <a:endParaRPr sz="1790"/>
          </a:p>
        </p:txBody>
      </p:sp>
      <p:sp>
        <p:nvSpPr>
          <p:cNvPr id="59" name="object 59"/>
          <p:cNvSpPr/>
          <p:nvPr/>
        </p:nvSpPr>
        <p:spPr>
          <a:xfrm>
            <a:off x="3935329" y="1000662"/>
            <a:ext cx="219254" cy="343657"/>
          </a:xfrm>
          <a:custGeom>
            <a:avLst/>
            <a:gdLst/>
            <a:ahLst/>
            <a:cxnLst/>
            <a:rect l="l" t="t" r="r" b="b"/>
            <a:pathLst>
              <a:path w="220472" h="345566">
                <a:moveTo>
                  <a:pt x="0" y="0"/>
                </a:moveTo>
                <a:lnTo>
                  <a:pt x="220472" y="0"/>
                </a:lnTo>
                <a:lnTo>
                  <a:pt x="220472" y="54482"/>
                </a:lnTo>
                <a:lnTo>
                  <a:pt x="61341" y="54482"/>
                </a:lnTo>
                <a:lnTo>
                  <a:pt x="61341" y="135381"/>
                </a:lnTo>
                <a:lnTo>
                  <a:pt x="175514" y="135381"/>
                </a:lnTo>
                <a:lnTo>
                  <a:pt x="175514" y="187578"/>
                </a:lnTo>
                <a:lnTo>
                  <a:pt x="61341" y="187578"/>
                </a:lnTo>
                <a:lnTo>
                  <a:pt x="61341" y="291083"/>
                </a:lnTo>
                <a:lnTo>
                  <a:pt x="217932" y="291083"/>
                </a:lnTo>
                <a:lnTo>
                  <a:pt x="217932" y="345566"/>
                </a:lnTo>
                <a:lnTo>
                  <a:pt x="0" y="345566"/>
                </a:lnTo>
                <a:lnTo>
                  <a:pt x="0" y="0"/>
                </a:lnTo>
                <a:close/>
              </a:path>
            </a:pathLst>
          </a:custGeom>
          <a:ln w="1778">
            <a:solidFill>
              <a:srgbClr val="58134A"/>
            </a:solidFill>
          </a:ln>
        </p:spPr>
        <p:txBody>
          <a:bodyPr wrap="square" lIns="0" tIns="0" rIns="0" bIns="0" rtlCol="0">
            <a:noAutofit/>
          </a:bodyPr>
          <a:lstStyle/>
          <a:p>
            <a:endParaRPr sz="1790"/>
          </a:p>
        </p:txBody>
      </p:sp>
      <p:sp>
        <p:nvSpPr>
          <p:cNvPr id="60" name="object 60"/>
          <p:cNvSpPr/>
          <p:nvPr/>
        </p:nvSpPr>
        <p:spPr>
          <a:xfrm>
            <a:off x="3614027" y="1000662"/>
            <a:ext cx="250197" cy="348330"/>
          </a:xfrm>
          <a:custGeom>
            <a:avLst/>
            <a:gdLst/>
            <a:ahLst/>
            <a:cxnLst/>
            <a:rect l="l" t="t" r="r" b="b"/>
            <a:pathLst>
              <a:path w="251587" h="350265">
                <a:moveTo>
                  <a:pt x="0" y="0"/>
                </a:moveTo>
                <a:lnTo>
                  <a:pt x="29464" y="0"/>
                </a:lnTo>
                <a:lnTo>
                  <a:pt x="192659" y="208533"/>
                </a:lnTo>
                <a:lnTo>
                  <a:pt x="192659" y="0"/>
                </a:lnTo>
                <a:lnTo>
                  <a:pt x="251587" y="0"/>
                </a:lnTo>
                <a:lnTo>
                  <a:pt x="251587" y="350265"/>
                </a:lnTo>
                <a:lnTo>
                  <a:pt x="226695" y="350265"/>
                </a:lnTo>
                <a:lnTo>
                  <a:pt x="58928" y="131571"/>
                </a:lnTo>
                <a:lnTo>
                  <a:pt x="58928" y="345820"/>
                </a:lnTo>
                <a:lnTo>
                  <a:pt x="0" y="345820"/>
                </a:lnTo>
                <a:lnTo>
                  <a:pt x="0" y="0"/>
                </a:lnTo>
                <a:close/>
              </a:path>
            </a:pathLst>
          </a:custGeom>
          <a:ln w="1778">
            <a:solidFill>
              <a:srgbClr val="58134A"/>
            </a:solidFill>
          </a:ln>
        </p:spPr>
        <p:txBody>
          <a:bodyPr wrap="square" lIns="0" tIns="0" rIns="0" bIns="0" rtlCol="0">
            <a:noAutofit/>
          </a:bodyPr>
          <a:lstStyle/>
          <a:p>
            <a:endParaRPr sz="1790"/>
          </a:p>
        </p:txBody>
      </p:sp>
      <p:sp>
        <p:nvSpPr>
          <p:cNvPr id="61" name="object 61"/>
          <p:cNvSpPr/>
          <p:nvPr/>
        </p:nvSpPr>
        <p:spPr>
          <a:xfrm>
            <a:off x="3092289" y="1000662"/>
            <a:ext cx="61001" cy="343657"/>
          </a:xfrm>
          <a:custGeom>
            <a:avLst/>
            <a:gdLst/>
            <a:ahLst/>
            <a:cxnLst/>
            <a:rect l="l" t="t" r="r" b="b"/>
            <a:pathLst>
              <a:path w="61340" h="345566">
                <a:moveTo>
                  <a:pt x="0" y="0"/>
                </a:moveTo>
                <a:lnTo>
                  <a:pt x="61340" y="0"/>
                </a:lnTo>
                <a:lnTo>
                  <a:pt x="61340" y="345566"/>
                </a:lnTo>
                <a:lnTo>
                  <a:pt x="0" y="345566"/>
                </a:lnTo>
                <a:lnTo>
                  <a:pt x="0" y="0"/>
                </a:lnTo>
                <a:close/>
              </a:path>
            </a:pathLst>
          </a:custGeom>
          <a:ln w="1777">
            <a:solidFill>
              <a:srgbClr val="58134A"/>
            </a:solidFill>
          </a:ln>
        </p:spPr>
        <p:txBody>
          <a:bodyPr wrap="square" lIns="0" tIns="0" rIns="0" bIns="0" rtlCol="0">
            <a:noAutofit/>
          </a:bodyPr>
          <a:lstStyle/>
          <a:p>
            <a:endParaRPr sz="1790"/>
          </a:p>
        </p:txBody>
      </p:sp>
      <p:sp>
        <p:nvSpPr>
          <p:cNvPr id="62" name="object 62"/>
          <p:cNvSpPr/>
          <p:nvPr/>
        </p:nvSpPr>
        <p:spPr>
          <a:xfrm>
            <a:off x="2465218" y="1000662"/>
            <a:ext cx="250197" cy="348330"/>
          </a:xfrm>
          <a:custGeom>
            <a:avLst/>
            <a:gdLst/>
            <a:ahLst/>
            <a:cxnLst/>
            <a:rect l="l" t="t" r="r" b="b"/>
            <a:pathLst>
              <a:path w="251587" h="350265">
                <a:moveTo>
                  <a:pt x="0" y="0"/>
                </a:moveTo>
                <a:lnTo>
                  <a:pt x="29463" y="0"/>
                </a:lnTo>
                <a:lnTo>
                  <a:pt x="192659" y="208533"/>
                </a:lnTo>
                <a:lnTo>
                  <a:pt x="192659" y="0"/>
                </a:lnTo>
                <a:lnTo>
                  <a:pt x="251587" y="0"/>
                </a:lnTo>
                <a:lnTo>
                  <a:pt x="251587" y="350265"/>
                </a:lnTo>
                <a:lnTo>
                  <a:pt x="226694" y="350265"/>
                </a:lnTo>
                <a:lnTo>
                  <a:pt x="58928" y="131571"/>
                </a:lnTo>
                <a:lnTo>
                  <a:pt x="58928" y="345820"/>
                </a:lnTo>
                <a:lnTo>
                  <a:pt x="0" y="345820"/>
                </a:lnTo>
                <a:lnTo>
                  <a:pt x="0" y="0"/>
                </a:lnTo>
                <a:close/>
              </a:path>
            </a:pathLst>
          </a:custGeom>
          <a:ln w="1778">
            <a:solidFill>
              <a:srgbClr val="58134A"/>
            </a:solidFill>
          </a:ln>
        </p:spPr>
        <p:txBody>
          <a:bodyPr wrap="square" lIns="0" tIns="0" rIns="0" bIns="0" rtlCol="0">
            <a:noAutofit/>
          </a:bodyPr>
          <a:lstStyle/>
          <a:p>
            <a:endParaRPr sz="1790"/>
          </a:p>
        </p:txBody>
      </p:sp>
      <p:sp>
        <p:nvSpPr>
          <p:cNvPr id="63" name="object 63"/>
          <p:cNvSpPr/>
          <p:nvPr/>
        </p:nvSpPr>
        <p:spPr>
          <a:xfrm>
            <a:off x="682503" y="1000662"/>
            <a:ext cx="60989" cy="343657"/>
          </a:xfrm>
          <a:custGeom>
            <a:avLst/>
            <a:gdLst/>
            <a:ahLst/>
            <a:cxnLst/>
            <a:rect l="l" t="t" r="r" b="b"/>
            <a:pathLst>
              <a:path w="61328" h="345566">
                <a:moveTo>
                  <a:pt x="0" y="0"/>
                </a:moveTo>
                <a:lnTo>
                  <a:pt x="61328" y="0"/>
                </a:lnTo>
                <a:lnTo>
                  <a:pt x="61328" y="345566"/>
                </a:lnTo>
                <a:lnTo>
                  <a:pt x="0" y="345566"/>
                </a:lnTo>
                <a:lnTo>
                  <a:pt x="0" y="0"/>
                </a:lnTo>
                <a:close/>
              </a:path>
            </a:pathLst>
          </a:custGeom>
          <a:ln w="1778">
            <a:solidFill>
              <a:srgbClr val="58134A"/>
            </a:solidFill>
          </a:ln>
        </p:spPr>
        <p:txBody>
          <a:bodyPr wrap="square" lIns="0" tIns="0" rIns="0" bIns="0" rtlCol="0">
            <a:noAutofit/>
          </a:bodyPr>
          <a:lstStyle/>
          <a:p>
            <a:endParaRPr sz="1790"/>
          </a:p>
        </p:txBody>
      </p:sp>
      <p:sp>
        <p:nvSpPr>
          <p:cNvPr id="64" name="object 64"/>
          <p:cNvSpPr/>
          <p:nvPr/>
        </p:nvSpPr>
        <p:spPr>
          <a:xfrm>
            <a:off x="549132" y="1000662"/>
            <a:ext cx="60989" cy="343657"/>
          </a:xfrm>
          <a:custGeom>
            <a:avLst/>
            <a:gdLst/>
            <a:ahLst/>
            <a:cxnLst/>
            <a:rect l="l" t="t" r="r" b="b"/>
            <a:pathLst>
              <a:path w="61328" h="345566">
                <a:moveTo>
                  <a:pt x="0" y="0"/>
                </a:moveTo>
                <a:lnTo>
                  <a:pt x="61328" y="0"/>
                </a:lnTo>
                <a:lnTo>
                  <a:pt x="61328" y="345566"/>
                </a:lnTo>
                <a:lnTo>
                  <a:pt x="0" y="345566"/>
                </a:lnTo>
                <a:lnTo>
                  <a:pt x="0" y="0"/>
                </a:lnTo>
                <a:close/>
              </a:path>
            </a:pathLst>
          </a:custGeom>
          <a:ln w="1778">
            <a:solidFill>
              <a:srgbClr val="58134A"/>
            </a:solidFill>
          </a:ln>
        </p:spPr>
        <p:txBody>
          <a:bodyPr wrap="square" lIns="0" tIns="0" rIns="0" bIns="0" rtlCol="0">
            <a:noAutofit/>
          </a:bodyPr>
          <a:lstStyle/>
          <a:p>
            <a:endParaRPr sz="1790"/>
          </a:p>
        </p:txBody>
      </p:sp>
      <p:sp>
        <p:nvSpPr>
          <p:cNvPr id="65" name="object 65"/>
          <p:cNvSpPr/>
          <p:nvPr/>
        </p:nvSpPr>
        <p:spPr>
          <a:xfrm>
            <a:off x="4533984" y="997125"/>
            <a:ext cx="264089" cy="347194"/>
          </a:xfrm>
          <a:custGeom>
            <a:avLst/>
            <a:gdLst/>
            <a:ahLst/>
            <a:cxnLst/>
            <a:rect l="l" t="t" r="r" b="b"/>
            <a:pathLst>
              <a:path w="265556" h="349123">
                <a:moveTo>
                  <a:pt x="95757" y="0"/>
                </a:moveTo>
                <a:lnTo>
                  <a:pt x="115084" y="592"/>
                </a:lnTo>
                <a:lnTo>
                  <a:pt x="132875" y="2371"/>
                </a:lnTo>
                <a:lnTo>
                  <a:pt x="149131" y="5335"/>
                </a:lnTo>
                <a:lnTo>
                  <a:pt x="163852" y="9485"/>
                </a:lnTo>
                <a:lnTo>
                  <a:pt x="177038" y="14823"/>
                </a:lnTo>
                <a:lnTo>
                  <a:pt x="188690" y="21347"/>
                </a:lnTo>
                <a:lnTo>
                  <a:pt x="198808" y="29058"/>
                </a:lnTo>
                <a:lnTo>
                  <a:pt x="207392" y="37958"/>
                </a:lnTo>
                <a:lnTo>
                  <a:pt x="214443" y="48045"/>
                </a:lnTo>
                <a:lnTo>
                  <a:pt x="219961" y="59320"/>
                </a:lnTo>
                <a:lnTo>
                  <a:pt x="223947" y="71784"/>
                </a:lnTo>
                <a:lnTo>
                  <a:pt x="226400" y="85438"/>
                </a:lnTo>
                <a:lnTo>
                  <a:pt x="227322" y="100280"/>
                </a:lnTo>
                <a:lnTo>
                  <a:pt x="227329" y="101854"/>
                </a:lnTo>
                <a:lnTo>
                  <a:pt x="226480" y="114837"/>
                </a:lnTo>
                <a:lnTo>
                  <a:pt x="223936" y="127323"/>
                </a:lnTo>
                <a:lnTo>
                  <a:pt x="219706" y="139314"/>
                </a:lnTo>
                <a:lnTo>
                  <a:pt x="213797" y="150808"/>
                </a:lnTo>
                <a:lnTo>
                  <a:pt x="209168" y="157861"/>
                </a:lnTo>
                <a:lnTo>
                  <a:pt x="200774" y="168189"/>
                </a:lnTo>
                <a:lnTo>
                  <a:pt x="191464" y="177109"/>
                </a:lnTo>
                <a:lnTo>
                  <a:pt x="181238" y="184605"/>
                </a:lnTo>
                <a:lnTo>
                  <a:pt x="170096" y="190661"/>
                </a:lnTo>
                <a:lnTo>
                  <a:pt x="163449" y="193421"/>
                </a:lnTo>
                <a:lnTo>
                  <a:pt x="265556" y="349123"/>
                </a:lnTo>
                <a:lnTo>
                  <a:pt x="194817" y="349123"/>
                </a:lnTo>
                <a:lnTo>
                  <a:pt x="102615" y="206375"/>
                </a:lnTo>
                <a:lnTo>
                  <a:pt x="92362" y="206125"/>
                </a:lnTo>
                <a:lnTo>
                  <a:pt x="79740" y="205607"/>
                </a:lnTo>
                <a:lnTo>
                  <a:pt x="64802" y="204795"/>
                </a:lnTo>
                <a:lnTo>
                  <a:pt x="63626" y="204724"/>
                </a:lnTo>
                <a:lnTo>
                  <a:pt x="63626" y="349123"/>
                </a:lnTo>
                <a:lnTo>
                  <a:pt x="0" y="349123"/>
                </a:lnTo>
                <a:lnTo>
                  <a:pt x="0" y="3556"/>
                </a:lnTo>
                <a:lnTo>
                  <a:pt x="6250" y="3367"/>
                </a:lnTo>
                <a:lnTo>
                  <a:pt x="18489" y="2817"/>
                </a:lnTo>
                <a:lnTo>
                  <a:pt x="36765" y="1930"/>
                </a:lnTo>
                <a:lnTo>
                  <a:pt x="39877" y="1777"/>
                </a:lnTo>
                <a:lnTo>
                  <a:pt x="54924" y="1079"/>
                </a:lnTo>
                <a:lnTo>
                  <a:pt x="68573" y="546"/>
                </a:lnTo>
                <a:lnTo>
                  <a:pt x="80843" y="189"/>
                </a:lnTo>
                <a:lnTo>
                  <a:pt x="91750" y="15"/>
                </a:lnTo>
                <a:lnTo>
                  <a:pt x="95757" y="0"/>
                </a:lnTo>
                <a:close/>
              </a:path>
            </a:pathLst>
          </a:custGeom>
          <a:ln w="1778">
            <a:solidFill>
              <a:srgbClr val="58134A"/>
            </a:solidFill>
          </a:ln>
        </p:spPr>
        <p:txBody>
          <a:bodyPr wrap="square" lIns="0" tIns="0" rIns="0" bIns="0" rtlCol="0">
            <a:noAutofit/>
          </a:bodyPr>
          <a:lstStyle/>
          <a:p>
            <a:endParaRPr sz="1790"/>
          </a:p>
        </p:txBody>
      </p:sp>
      <p:sp>
        <p:nvSpPr>
          <p:cNvPr id="66" name="object 66"/>
          <p:cNvSpPr/>
          <p:nvPr/>
        </p:nvSpPr>
        <p:spPr>
          <a:xfrm>
            <a:off x="2752420" y="995989"/>
            <a:ext cx="301978" cy="348330"/>
          </a:xfrm>
          <a:custGeom>
            <a:avLst/>
            <a:gdLst/>
            <a:ahLst/>
            <a:cxnLst/>
            <a:rect l="l" t="t" r="r" b="b"/>
            <a:pathLst>
              <a:path w="303656" h="350265">
                <a:moveTo>
                  <a:pt x="137794" y="0"/>
                </a:moveTo>
                <a:lnTo>
                  <a:pt x="164719" y="0"/>
                </a:lnTo>
                <a:lnTo>
                  <a:pt x="303656" y="350265"/>
                </a:lnTo>
                <a:lnTo>
                  <a:pt x="235965" y="350265"/>
                </a:lnTo>
                <a:lnTo>
                  <a:pt x="210693" y="280162"/>
                </a:lnTo>
                <a:lnTo>
                  <a:pt x="92328" y="280162"/>
                </a:lnTo>
                <a:lnTo>
                  <a:pt x="68199" y="350265"/>
                </a:lnTo>
                <a:lnTo>
                  <a:pt x="0" y="350265"/>
                </a:lnTo>
                <a:lnTo>
                  <a:pt x="137794" y="0"/>
                </a:lnTo>
                <a:close/>
              </a:path>
            </a:pathLst>
          </a:custGeom>
          <a:ln w="1778">
            <a:solidFill>
              <a:srgbClr val="58134A"/>
            </a:solidFill>
          </a:ln>
        </p:spPr>
        <p:txBody>
          <a:bodyPr wrap="square" lIns="0" tIns="0" rIns="0" bIns="0" rtlCol="0">
            <a:noAutofit/>
          </a:bodyPr>
          <a:lstStyle/>
          <a:p>
            <a:endParaRPr sz="1790"/>
          </a:p>
        </p:txBody>
      </p:sp>
      <p:sp>
        <p:nvSpPr>
          <p:cNvPr id="67" name="object 67"/>
          <p:cNvSpPr/>
          <p:nvPr/>
        </p:nvSpPr>
        <p:spPr>
          <a:xfrm>
            <a:off x="2126485" y="995989"/>
            <a:ext cx="301978" cy="348330"/>
          </a:xfrm>
          <a:custGeom>
            <a:avLst/>
            <a:gdLst/>
            <a:ahLst/>
            <a:cxnLst/>
            <a:rect l="l" t="t" r="r" b="b"/>
            <a:pathLst>
              <a:path w="303656" h="350265">
                <a:moveTo>
                  <a:pt x="137794" y="0"/>
                </a:moveTo>
                <a:lnTo>
                  <a:pt x="164719" y="0"/>
                </a:lnTo>
                <a:lnTo>
                  <a:pt x="303656" y="350265"/>
                </a:lnTo>
                <a:lnTo>
                  <a:pt x="235965" y="350265"/>
                </a:lnTo>
                <a:lnTo>
                  <a:pt x="210693" y="280162"/>
                </a:lnTo>
                <a:lnTo>
                  <a:pt x="92328" y="280162"/>
                </a:lnTo>
                <a:lnTo>
                  <a:pt x="68199" y="350265"/>
                </a:lnTo>
                <a:lnTo>
                  <a:pt x="0" y="350265"/>
                </a:lnTo>
                <a:lnTo>
                  <a:pt x="137794" y="0"/>
                </a:lnTo>
                <a:close/>
              </a:path>
            </a:pathLst>
          </a:custGeom>
          <a:ln w="1778">
            <a:solidFill>
              <a:srgbClr val="58134A"/>
            </a:solidFill>
          </a:ln>
        </p:spPr>
        <p:txBody>
          <a:bodyPr wrap="square" lIns="0" tIns="0" rIns="0" bIns="0" rtlCol="0">
            <a:noAutofit/>
          </a:bodyPr>
          <a:lstStyle/>
          <a:p>
            <a:endParaRPr sz="1790"/>
          </a:p>
        </p:txBody>
      </p:sp>
      <p:sp>
        <p:nvSpPr>
          <p:cNvPr id="68" name="object 68"/>
          <p:cNvSpPr/>
          <p:nvPr/>
        </p:nvSpPr>
        <p:spPr>
          <a:xfrm>
            <a:off x="6840950" y="994725"/>
            <a:ext cx="208013" cy="355403"/>
          </a:xfrm>
          <a:custGeom>
            <a:avLst/>
            <a:gdLst/>
            <a:ahLst/>
            <a:cxnLst/>
            <a:rect l="l" t="t" r="r" b="b"/>
            <a:pathLst>
              <a:path w="209169" h="357377">
                <a:moveTo>
                  <a:pt x="105410" y="0"/>
                </a:moveTo>
                <a:lnTo>
                  <a:pt x="121518" y="439"/>
                </a:lnTo>
                <a:lnTo>
                  <a:pt x="136389" y="1757"/>
                </a:lnTo>
                <a:lnTo>
                  <a:pt x="150025" y="3954"/>
                </a:lnTo>
                <a:lnTo>
                  <a:pt x="162424" y="7030"/>
                </a:lnTo>
                <a:lnTo>
                  <a:pt x="173587" y="10985"/>
                </a:lnTo>
                <a:lnTo>
                  <a:pt x="183514" y="15818"/>
                </a:lnTo>
                <a:lnTo>
                  <a:pt x="192204" y="21530"/>
                </a:lnTo>
                <a:lnTo>
                  <a:pt x="193421" y="22478"/>
                </a:lnTo>
                <a:lnTo>
                  <a:pt x="174751" y="75311"/>
                </a:lnTo>
                <a:lnTo>
                  <a:pt x="163222" y="67892"/>
                </a:lnTo>
                <a:lnTo>
                  <a:pt x="151478" y="61899"/>
                </a:lnTo>
                <a:lnTo>
                  <a:pt x="139522" y="57337"/>
                </a:lnTo>
                <a:lnTo>
                  <a:pt x="127352" y="54209"/>
                </a:lnTo>
                <a:lnTo>
                  <a:pt x="114969" y="52521"/>
                </a:lnTo>
                <a:lnTo>
                  <a:pt x="106552" y="52197"/>
                </a:lnTo>
                <a:lnTo>
                  <a:pt x="92326" y="53679"/>
                </a:lnTo>
                <a:lnTo>
                  <a:pt x="80619" y="58153"/>
                </a:lnTo>
                <a:lnTo>
                  <a:pt x="73660" y="63373"/>
                </a:lnTo>
                <a:lnTo>
                  <a:pt x="66148" y="73519"/>
                </a:lnTo>
                <a:lnTo>
                  <a:pt x="62413" y="85877"/>
                </a:lnTo>
                <a:lnTo>
                  <a:pt x="61975" y="92583"/>
                </a:lnTo>
                <a:lnTo>
                  <a:pt x="63282" y="100996"/>
                </a:lnTo>
                <a:lnTo>
                  <a:pt x="67198" y="109499"/>
                </a:lnTo>
                <a:lnTo>
                  <a:pt x="73724" y="118094"/>
                </a:lnTo>
                <a:lnTo>
                  <a:pt x="82856" y="126779"/>
                </a:lnTo>
                <a:lnTo>
                  <a:pt x="94592" y="135554"/>
                </a:lnTo>
                <a:lnTo>
                  <a:pt x="108931" y="144420"/>
                </a:lnTo>
                <a:lnTo>
                  <a:pt x="125870" y="153377"/>
                </a:lnTo>
                <a:lnTo>
                  <a:pt x="127762" y="154305"/>
                </a:lnTo>
                <a:lnTo>
                  <a:pt x="141805" y="161481"/>
                </a:lnTo>
                <a:lnTo>
                  <a:pt x="154067" y="168411"/>
                </a:lnTo>
                <a:lnTo>
                  <a:pt x="164532" y="175093"/>
                </a:lnTo>
                <a:lnTo>
                  <a:pt x="173186" y="181528"/>
                </a:lnTo>
                <a:lnTo>
                  <a:pt x="186699" y="194947"/>
                </a:lnTo>
                <a:lnTo>
                  <a:pt x="194136" y="205268"/>
                </a:lnTo>
                <a:lnTo>
                  <a:pt x="200131" y="216462"/>
                </a:lnTo>
                <a:lnTo>
                  <a:pt x="205183" y="230396"/>
                </a:lnTo>
                <a:lnTo>
                  <a:pt x="207813" y="242717"/>
                </a:lnTo>
                <a:lnTo>
                  <a:pt x="209058" y="255801"/>
                </a:lnTo>
                <a:lnTo>
                  <a:pt x="209169" y="261238"/>
                </a:lnTo>
                <a:lnTo>
                  <a:pt x="208258" y="274723"/>
                </a:lnTo>
                <a:lnTo>
                  <a:pt x="205527" y="287394"/>
                </a:lnTo>
                <a:lnTo>
                  <a:pt x="200974" y="299257"/>
                </a:lnTo>
                <a:lnTo>
                  <a:pt x="194601" y="310313"/>
                </a:lnTo>
                <a:lnTo>
                  <a:pt x="186406" y="320567"/>
                </a:lnTo>
                <a:lnTo>
                  <a:pt x="176391" y="330022"/>
                </a:lnTo>
                <a:lnTo>
                  <a:pt x="166528" y="337224"/>
                </a:lnTo>
                <a:lnTo>
                  <a:pt x="156193" y="343108"/>
                </a:lnTo>
                <a:lnTo>
                  <a:pt x="145016" y="347978"/>
                </a:lnTo>
                <a:lnTo>
                  <a:pt x="132997" y="351836"/>
                </a:lnTo>
                <a:lnTo>
                  <a:pt x="120136" y="354680"/>
                </a:lnTo>
                <a:lnTo>
                  <a:pt x="106433" y="356512"/>
                </a:lnTo>
                <a:lnTo>
                  <a:pt x="91888" y="357330"/>
                </a:lnTo>
                <a:lnTo>
                  <a:pt x="87249" y="357377"/>
                </a:lnTo>
                <a:lnTo>
                  <a:pt x="73889" y="356892"/>
                </a:lnTo>
                <a:lnTo>
                  <a:pt x="60903" y="355434"/>
                </a:lnTo>
                <a:lnTo>
                  <a:pt x="48290" y="353001"/>
                </a:lnTo>
                <a:lnTo>
                  <a:pt x="36051" y="349592"/>
                </a:lnTo>
                <a:lnTo>
                  <a:pt x="24184" y="345203"/>
                </a:lnTo>
                <a:lnTo>
                  <a:pt x="12691" y="339834"/>
                </a:lnTo>
                <a:lnTo>
                  <a:pt x="1571" y="333482"/>
                </a:lnTo>
                <a:lnTo>
                  <a:pt x="0" y="332486"/>
                </a:lnTo>
                <a:lnTo>
                  <a:pt x="22605" y="277495"/>
                </a:lnTo>
                <a:lnTo>
                  <a:pt x="34744" y="285315"/>
                </a:lnTo>
                <a:lnTo>
                  <a:pt x="46804" y="291691"/>
                </a:lnTo>
                <a:lnTo>
                  <a:pt x="58793" y="296630"/>
                </a:lnTo>
                <a:lnTo>
                  <a:pt x="70718" y="300138"/>
                </a:lnTo>
                <a:lnTo>
                  <a:pt x="82586" y="302224"/>
                </a:lnTo>
                <a:lnTo>
                  <a:pt x="94106" y="302895"/>
                </a:lnTo>
                <a:lnTo>
                  <a:pt x="112903" y="301491"/>
                </a:lnTo>
                <a:lnTo>
                  <a:pt x="127697" y="297282"/>
                </a:lnTo>
                <a:lnTo>
                  <a:pt x="138484" y="290267"/>
                </a:lnTo>
                <a:lnTo>
                  <a:pt x="145257" y="280446"/>
                </a:lnTo>
                <a:lnTo>
                  <a:pt x="148013" y="267818"/>
                </a:lnTo>
                <a:lnTo>
                  <a:pt x="148081" y="265175"/>
                </a:lnTo>
                <a:lnTo>
                  <a:pt x="146509" y="252897"/>
                </a:lnTo>
                <a:lnTo>
                  <a:pt x="141768" y="241061"/>
                </a:lnTo>
                <a:lnTo>
                  <a:pt x="135381" y="231521"/>
                </a:lnTo>
                <a:lnTo>
                  <a:pt x="129224" y="224932"/>
                </a:lnTo>
                <a:lnTo>
                  <a:pt x="120919" y="218059"/>
                </a:lnTo>
                <a:lnTo>
                  <a:pt x="110469" y="210890"/>
                </a:lnTo>
                <a:lnTo>
                  <a:pt x="97872" y="203413"/>
                </a:lnTo>
                <a:lnTo>
                  <a:pt x="83128" y="195616"/>
                </a:lnTo>
                <a:lnTo>
                  <a:pt x="82803" y="195452"/>
                </a:lnTo>
                <a:lnTo>
                  <a:pt x="67803" y="187709"/>
                </a:lnTo>
                <a:lnTo>
                  <a:pt x="54909" y="180528"/>
                </a:lnTo>
                <a:lnTo>
                  <a:pt x="44135" y="173910"/>
                </a:lnTo>
                <a:lnTo>
                  <a:pt x="35492" y="167854"/>
                </a:lnTo>
                <a:lnTo>
                  <a:pt x="29337" y="162687"/>
                </a:lnTo>
                <a:lnTo>
                  <a:pt x="20616" y="153347"/>
                </a:lnTo>
                <a:lnTo>
                  <a:pt x="13439" y="142851"/>
                </a:lnTo>
                <a:lnTo>
                  <a:pt x="8127" y="132207"/>
                </a:lnTo>
                <a:lnTo>
                  <a:pt x="4140" y="120558"/>
                </a:lnTo>
                <a:lnTo>
                  <a:pt x="1639" y="108139"/>
                </a:lnTo>
                <a:lnTo>
                  <a:pt x="651" y="94951"/>
                </a:lnTo>
                <a:lnTo>
                  <a:pt x="635" y="92963"/>
                </a:lnTo>
                <a:lnTo>
                  <a:pt x="1529" y="79399"/>
                </a:lnTo>
                <a:lnTo>
                  <a:pt x="4213" y="66652"/>
                </a:lnTo>
                <a:lnTo>
                  <a:pt x="8686" y="54726"/>
                </a:lnTo>
                <a:lnTo>
                  <a:pt x="14948" y="43626"/>
                </a:lnTo>
                <a:lnTo>
                  <a:pt x="22999" y="33355"/>
                </a:lnTo>
                <a:lnTo>
                  <a:pt x="29972" y="26415"/>
                </a:lnTo>
                <a:lnTo>
                  <a:pt x="39760" y="18716"/>
                </a:lnTo>
                <a:lnTo>
                  <a:pt x="50366" y="12332"/>
                </a:lnTo>
                <a:lnTo>
                  <a:pt x="61798" y="7267"/>
                </a:lnTo>
                <a:lnTo>
                  <a:pt x="74066" y="3529"/>
                </a:lnTo>
                <a:lnTo>
                  <a:pt x="87179" y="1124"/>
                </a:lnTo>
                <a:lnTo>
                  <a:pt x="101145" y="58"/>
                </a:lnTo>
                <a:lnTo>
                  <a:pt x="105410" y="0"/>
                </a:lnTo>
                <a:close/>
              </a:path>
            </a:pathLst>
          </a:custGeom>
          <a:ln w="1778">
            <a:solidFill>
              <a:srgbClr val="58134A"/>
            </a:solidFill>
          </a:ln>
        </p:spPr>
        <p:txBody>
          <a:bodyPr wrap="square" lIns="0" tIns="0" rIns="0" bIns="0" rtlCol="0">
            <a:noAutofit/>
          </a:bodyPr>
          <a:lstStyle/>
          <a:p>
            <a:endParaRPr sz="1790"/>
          </a:p>
        </p:txBody>
      </p:sp>
      <p:sp>
        <p:nvSpPr>
          <p:cNvPr id="69" name="object 69"/>
          <p:cNvSpPr/>
          <p:nvPr/>
        </p:nvSpPr>
        <p:spPr>
          <a:xfrm>
            <a:off x="6208953" y="994725"/>
            <a:ext cx="261058" cy="355403"/>
          </a:xfrm>
          <a:custGeom>
            <a:avLst/>
            <a:gdLst/>
            <a:ahLst/>
            <a:cxnLst/>
            <a:rect l="l" t="t" r="r" b="b"/>
            <a:pathLst>
              <a:path w="262508" h="357377">
                <a:moveTo>
                  <a:pt x="158241" y="0"/>
                </a:moveTo>
                <a:lnTo>
                  <a:pt x="173232" y="408"/>
                </a:lnTo>
                <a:lnTo>
                  <a:pt x="187420" y="1635"/>
                </a:lnTo>
                <a:lnTo>
                  <a:pt x="200805" y="3679"/>
                </a:lnTo>
                <a:lnTo>
                  <a:pt x="213391" y="6542"/>
                </a:lnTo>
                <a:lnTo>
                  <a:pt x="225179" y="10221"/>
                </a:lnTo>
                <a:lnTo>
                  <a:pt x="236169" y="14719"/>
                </a:lnTo>
                <a:lnTo>
                  <a:pt x="246365" y="20034"/>
                </a:lnTo>
                <a:lnTo>
                  <a:pt x="253237" y="24384"/>
                </a:lnTo>
                <a:lnTo>
                  <a:pt x="228091" y="75057"/>
                </a:lnTo>
                <a:lnTo>
                  <a:pt x="219696" y="68203"/>
                </a:lnTo>
                <a:lnTo>
                  <a:pt x="209624" y="62754"/>
                </a:lnTo>
                <a:lnTo>
                  <a:pt x="197871" y="58701"/>
                </a:lnTo>
                <a:lnTo>
                  <a:pt x="184433" y="56034"/>
                </a:lnTo>
                <a:lnTo>
                  <a:pt x="169304" y="54744"/>
                </a:lnTo>
                <a:lnTo>
                  <a:pt x="162051" y="54610"/>
                </a:lnTo>
                <a:lnTo>
                  <a:pt x="148646" y="55531"/>
                </a:lnTo>
                <a:lnTo>
                  <a:pt x="136037" y="58297"/>
                </a:lnTo>
                <a:lnTo>
                  <a:pt x="124223" y="62907"/>
                </a:lnTo>
                <a:lnTo>
                  <a:pt x="113205" y="69361"/>
                </a:lnTo>
                <a:lnTo>
                  <a:pt x="102983" y="77658"/>
                </a:lnTo>
                <a:lnTo>
                  <a:pt x="93556" y="87800"/>
                </a:lnTo>
                <a:lnTo>
                  <a:pt x="84377" y="100755"/>
                </a:lnTo>
                <a:lnTo>
                  <a:pt x="78526" y="111379"/>
                </a:lnTo>
                <a:lnTo>
                  <a:pt x="73636" y="122679"/>
                </a:lnTo>
                <a:lnTo>
                  <a:pt x="69712" y="134657"/>
                </a:lnTo>
                <a:lnTo>
                  <a:pt x="66756" y="147313"/>
                </a:lnTo>
                <a:lnTo>
                  <a:pt x="64772" y="160651"/>
                </a:lnTo>
                <a:lnTo>
                  <a:pt x="63764" y="174671"/>
                </a:lnTo>
                <a:lnTo>
                  <a:pt x="63626" y="182372"/>
                </a:lnTo>
                <a:lnTo>
                  <a:pt x="64117" y="197292"/>
                </a:lnTo>
                <a:lnTo>
                  <a:pt x="65589" y="211336"/>
                </a:lnTo>
                <a:lnTo>
                  <a:pt x="68045" y="224501"/>
                </a:lnTo>
                <a:lnTo>
                  <a:pt x="71487" y="236790"/>
                </a:lnTo>
                <a:lnTo>
                  <a:pt x="75917" y="248201"/>
                </a:lnTo>
                <a:lnTo>
                  <a:pt x="81336" y="258734"/>
                </a:lnTo>
                <a:lnTo>
                  <a:pt x="87748" y="268390"/>
                </a:lnTo>
                <a:lnTo>
                  <a:pt x="98347" y="280409"/>
                </a:lnTo>
                <a:lnTo>
                  <a:pt x="108382" y="288587"/>
                </a:lnTo>
                <a:lnTo>
                  <a:pt x="119386" y="294921"/>
                </a:lnTo>
                <a:lnTo>
                  <a:pt x="131360" y="299414"/>
                </a:lnTo>
                <a:lnTo>
                  <a:pt x="144302" y="302070"/>
                </a:lnTo>
                <a:lnTo>
                  <a:pt x="157479" y="302895"/>
                </a:lnTo>
                <a:lnTo>
                  <a:pt x="171779" y="302102"/>
                </a:lnTo>
                <a:lnTo>
                  <a:pt x="185093" y="299721"/>
                </a:lnTo>
                <a:lnTo>
                  <a:pt x="197425" y="295747"/>
                </a:lnTo>
                <a:lnTo>
                  <a:pt x="208782" y="290174"/>
                </a:lnTo>
                <a:lnTo>
                  <a:pt x="219168" y="282997"/>
                </a:lnTo>
                <a:lnTo>
                  <a:pt x="228589" y="274210"/>
                </a:lnTo>
                <a:lnTo>
                  <a:pt x="233933" y="267970"/>
                </a:lnTo>
                <a:lnTo>
                  <a:pt x="262508" y="317626"/>
                </a:lnTo>
                <a:lnTo>
                  <a:pt x="244554" y="333036"/>
                </a:lnTo>
                <a:lnTo>
                  <a:pt x="234339" y="339327"/>
                </a:lnTo>
                <a:lnTo>
                  <a:pt x="223301" y="344678"/>
                </a:lnTo>
                <a:lnTo>
                  <a:pt x="211439" y="349090"/>
                </a:lnTo>
                <a:lnTo>
                  <a:pt x="198756" y="352562"/>
                </a:lnTo>
                <a:lnTo>
                  <a:pt x="185251" y="355097"/>
                </a:lnTo>
                <a:lnTo>
                  <a:pt x="170927" y="356695"/>
                </a:lnTo>
                <a:lnTo>
                  <a:pt x="155784" y="357357"/>
                </a:lnTo>
                <a:lnTo>
                  <a:pt x="152526" y="357377"/>
                </a:lnTo>
                <a:lnTo>
                  <a:pt x="137828" y="356863"/>
                </a:lnTo>
                <a:lnTo>
                  <a:pt x="123828" y="355319"/>
                </a:lnTo>
                <a:lnTo>
                  <a:pt x="110526" y="352747"/>
                </a:lnTo>
                <a:lnTo>
                  <a:pt x="97922" y="349145"/>
                </a:lnTo>
                <a:lnTo>
                  <a:pt x="86013" y="344515"/>
                </a:lnTo>
                <a:lnTo>
                  <a:pt x="74800" y="338855"/>
                </a:lnTo>
                <a:lnTo>
                  <a:pt x="64282" y="332166"/>
                </a:lnTo>
                <a:lnTo>
                  <a:pt x="54458" y="324448"/>
                </a:lnTo>
                <a:lnTo>
                  <a:pt x="45326" y="315701"/>
                </a:lnTo>
                <a:lnTo>
                  <a:pt x="32879" y="300551"/>
                </a:lnTo>
                <a:lnTo>
                  <a:pt x="20723" y="280333"/>
                </a:lnTo>
                <a:lnTo>
                  <a:pt x="15692" y="269317"/>
                </a:lnTo>
                <a:lnTo>
                  <a:pt x="11360" y="257695"/>
                </a:lnTo>
                <a:lnTo>
                  <a:pt x="7726" y="245467"/>
                </a:lnTo>
                <a:lnTo>
                  <a:pt x="4790" y="232635"/>
                </a:lnTo>
                <a:lnTo>
                  <a:pt x="2552" y="219197"/>
                </a:lnTo>
                <a:lnTo>
                  <a:pt x="1013" y="205155"/>
                </a:lnTo>
                <a:lnTo>
                  <a:pt x="173" y="190507"/>
                </a:lnTo>
                <a:lnTo>
                  <a:pt x="0" y="179832"/>
                </a:lnTo>
                <a:lnTo>
                  <a:pt x="387" y="165690"/>
                </a:lnTo>
                <a:lnTo>
                  <a:pt x="1548" y="151995"/>
                </a:lnTo>
                <a:lnTo>
                  <a:pt x="3486" y="138744"/>
                </a:lnTo>
                <a:lnTo>
                  <a:pt x="6202" y="125936"/>
                </a:lnTo>
                <a:lnTo>
                  <a:pt x="9696" y="113570"/>
                </a:lnTo>
                <a:lnTo>
                  <a:pt x="13969" y="101644"/>
                </a:lnTo>
                <a:lnTo>
                  <a:pt x="19024" y="90158"/>
                </a:lnTo>
                <a:lnTo>
                  <a:pt x="24861" y="79109"/>
                </a:lnTo>
                <a:lnTo>
                  <a:pt x="31482" y="68498"/>
                </a:lnTo>
                <a:lnTo>
                  <a:pt x="38888" y="58322"/>
                </a:lnTo>
                <a:lnTo>
                  <a:pt x="53734" y="41632"/>
                </a:lnTo>
                <a:lnTo>
                  <a:pt x="63537" y="32759"/>
                </a:lnTo>
                <a:lnTo>
                  <a:pt x="73858" y="24945"/>
                </a:lnTo>
                <a:lnTo>
                  <a:pt x="84697" y="18190"/>
                </a:lnTo>
                <a:lnTo>
                  <a:pt x="96052" y="12497"/>
                </a:lnTo>
                <a:lnTo>
                  <a:pt x="107923" y="7868"/>
                </a:lnTo>
                <a:lnTo>
                  <a:pt x="120308" y="4303"/>
                </a:lnTo>
                <a:lnTo>
                  <a:pt x="133208" y="1805"/>
                </a:lnTo>
                <a:lnTo>
                  <a:pt x="146622" y="374"/>
                </a:lnTo>
                <a:lnTo>
                  <a:pt x="158241" y="0"/>
                </a:lnTo>
                <a:close/>
              </a:path>
            </a:pathLst>
          </a:custGeom>
          <a:ln w="1778">
            <a:solidFill>
              <a:srgbClr val="58134A"/>
            </a:solidFill>
          </a:ln>
        </p:spPr>
        <p:txBody>
          <a:bodyPr wrap="square" lIns="0" tIns="0" rIns="0" bIns="0" rtlCol="0">
            <a:noAutofit/>
          </a:bodyPr>
          <a:lstStyle/>
          <a:p>
            <a:endParaRPr sz="1790"/>
          </a:p>
        </p:txBody>
      </p:sp>
      <p:sp>
        <p:nvSpPr>
          <p:cNvPr id="70" name="object 70"/>
          <p:cNvSpPr/>
          <p:nvPr/>
        </p:nvSpPr>
        <p:spPr>
          <a:xfrm>
            <a:off x="5752763" y="994725"/>
            <a:ext cx="284929" cy="355403"/>
          </a:xfrm>
          <a:custGeom>
            <a:avLst/>
            <a:gdLst/>
            <a:ahLst/>
            <a:cxnLst/>
            <a:rect l="l" t="t" r="r" b="b"/>
            <a:pathLst>
              <a:path w="286512" h="357377">
                <a:moveTo>
                  <a:pt x="175005" y="0"/>
                </a:moveTo>
                <a:lnTo>
                  <a:pt x="188820" y="526"/>
                </a:lnTo>
                <a:lnTo>
                  <a:pt x="202118" y="2103"/>
                </a:lnTo>
                <a:lnTo>
                  <a:pt x="214898" y="4727"/>
                </a:lnTo>
                <a:lnTo>
                  <a:pt x="227159" y="8397"/>
                </a:lnTo>
                <a:lnTo>
                  <a:pt x="238899" y="13108"/>
                </a:lnTo>
                <a:lnTo>
                  <a:pt x="250117" y="18859"/>
                </a:lnTo>
                <a:lnTo>
                  <a:pt x="260810" y="25645"/>
                </a:lnTo>
                <a:lnTo>
                  <a:pt x="270979" y="33465"/>
                </a:lnTo>
                <a:lnTo>
                  <a:pt x="271652" y="34036"/>
                </a:lnTo>
                <a:lnTo>
                  <a:pt x="245999" y="83312"/>
                </a:lnTo>
                <a:lnTo>
                  <a:pt x="237581" y="76959"/>
                </a:lnTo>
                <a:lnTo>
                  <a:pt x="226610" y="70662"/>
                </a:lnTo>
                <a:lnTo>
                  <a:pt x="213084" y="64393"/>
                </a:lnTo>
                <a:lnTo>
                  <a:pt x="198732" y="59048"/>
                </a:lnTo>
                <a:lnTo>
                  <a:pt x="186299" y="55880"/>
                </a:lnTo>
                <a:lnTo>
                  <a:pt x="175171" y="54631"/>
                </a:lnTo>
                <a:lnTo>
                  <a:pt x="173609" y="54610"/>
                </a:lnTo>
                <a:lnTo>
                  <a:pt x="159264" y="55331"/>
                </a:lnTo>
                <a:lnTo>
                  <a:pt x="145829" y="57498"/>
                </a:lnTo>
                <a:lnTo>
                  <a:pt x="133302" y="61115"/>
                </a:lnTo>
                <a:lnTo>
                  <a:pt x="121682" y="66187"/>
                </a:lnTo>
                <a:lnTo>
                  <a:pt x="110964" y="72718"/>
                </a:lnTo>
                <a:lnTo>
                  <a:pt x="101147" y="80713"/>
                </a:lnTo>
                <a:lnTo>
                  <a:pt x="93090" y="89153"/>
                </a:lnTo>
                <a:lnTo>
                  <a:pt x="85879" y="98571"/>
                </a:lnTo>
                <a:lnTo>
                  <a:pt x="79681" y="108796"/>
                </a:lnTo>
                <a:lnTo>
                  <a:pt x="74495" y="119829"/>
                </a:lnTo>
                <a:lnTo>
                  <a:pt x="70319" y="131668"/>
                </a:lnTo>
                <a:lnTo>
                  <a:pt x="67153" y="144315"/>
                </a:lnTo>
                <a:lnTo>
                  <a:pt x="64993" y="157769"/>
                </a:lnTo>
                <a:lnTo>
                  <a:pt x="63839" y="172030"/>
                </a:lnTo>
                <a:lnTo>
                  <a:pt x="63626" y="181737"/>
                </a:lnTo>
                <a:lnTo>
                  <a:pt x="64169" y="196402"/>
                </a:lnTo>
                <a:lnTo>
                  <a:pt x="65797" y="210250"/>
                </a:lnTo>
                <a:lnTo>
                  <a:pt x="68510" y="223276"/>
                </a:lnTo>
                <a:lnTo>
                  <a:pt x="72309" y="235476"/>
                </a:lnTo>
                <a:lnTo>
                  <a:pt x="77192" y="246847"/>
                </a:lnTo>
                <a:lnTo>
                  <a:pt x="83161" y="257384"/>
                </a:lnTo>
                <a:lnTo>
                  <a:pt x="90216" y="267084"/>
                </a:lnTo>
                <a:lnTo>
                  <a:pt x="101624" y="279006"/>
                </a:lnTo>
                <a:lnTo>
                  <a:pt x="111607" y="286654"/>
                </a:lnTo>
                <a:lnTo>
                  <a:pt x="122527" y="292825"/>
                </a:lnTo>
                <a:lnTo>
                  <a:pt x="134378" y="297524"/>
                </a:lnTo>
                <a:lnTo>
                  <a:pt x="147156" y="300755"/>
                </a:lnTo>
                <a:lnTo>
                  <a:pt x="160855" y="302524"/>
                </a:lnTo>
                <a:lnTo>
                  <a:pt x="171196" y="302895"/>
                </a:lnTo>
                <a:lnTo>
                  <a:pt x="185259" y="302001"/>
                </a:lnTo>
                <a:lnTo>
                  <a:pt x="198174" y="299322"/>
                </a:lnTo>
                <a:lnTo>
                  <a:pt x="209931" y="294857"/>
                </a:lnTo>
                <a:lnTo>
                  <a:pt x="220524" y="288605"/>
                </a:lnTo>
                <a:lnTo>
                  <a:pt x="225171" y="217043"/>
                </a:lnTo>
                <a:lnTo>
                  <a:pt x="177291" y="217043"/>
                </a:lnTo>
                <a:lnTo>
                  <a:pt x="177291" y="164719"/>
                </a:lnTo>
                <a:lnTo>
                  <a:pt x="286512" y="164719"/>
                </a:lnTo>
                <a:lnTo>
                  <a:pt x="286512" y="319405"/>
                </a:lnTo>
                <a:lnTo>
                  <a:pt x="266779" y="332602"/>
                </a:lnTo>
                <a:lnTo>
                  <a:pt x="255376" y="338238"/>
                </a:lnTo>
                <a:lnTo>
                  <a:pt x="242949" y="343216"/>
                </a:lnTo>
                <a:lnTo>
                  <a:pt x="230124" y="347345"/>
                </a:lnTo>
                <a:lnTo>
                  <a:pt x="217487" y="350689"/>
                </a:lnTo>
                <a:lnTo>
                  <a:pt x="204893" y="353352"/>
                </a:lnTo>
                <a:lnTo>
                  <a:pt x="192330" y="355339"/>
                </a:lnTo>
                <a:lnTo>
                  <a:pt x="179791" y="356654"/>
                </a:lnTo>
                <a:lnTo>
                  <a:pt x="167266" y="357302"/>
                </a:lnTo>
                <a:lnTo>
                  <a:pt x="161289" y="357377"/>
                </a:lnTo>
                <a:lnTo>
                  <a:pt x="146795" y="356897"/>
                </a:lnTo>
                <a:lnTo>
                  <a:pt x="132912" y="355455"/>
                </a:lnTo>
                <a:lnTo>
                  <a:pt x="119639" y="353050"/>
                </a:lnTo>
                <a:lnTo>
                  <a:pt x="106977" y="349680"/>
                </a:lnTo>
                <a:lnTo>
                  <a:pt x="94925" y="345344"/>
                </a:lnTo>
                <a:lnTo>
                  <a:pt x="83480" y="340040"/>
                </a:lnTo>
                <a:lnTo>
                  <a:pt x="72644" y="333767"/>
                </a:lnTo>
                <a:lnTo>
                  <a:pt x="62415" y="326523"/>
                </a:lnTo>
                <a:lnTo>
                  <a:pt x="52792" y="318307"/>
                </a:lnTo>
                <a:lnTo>
                  <a:pt x="43775" y="309117"/>
                </a:lnTo>
                <a:lnTo>
                  <a:pt x="35689" y="299341"/>
                </a:lnTo>
                <a:lnTo>
                  <a:pt x="28704" y="289399"/>
                </a:lnTo>
                <a:lnTo>
                  <a:pt x="22479" y="278912"/>
                </a:lnTo>
                <a:lnTo>
                  <a:pt x="17014" y="267880"/>
                </a:lnTo>
                <a:lnTo>
                  <a:pt x="12309" y="256304"/>
                </a:lnTo>
                <a:lnTo>
                  <a:pt x="8363" y="244185"/>
                </a:lnTo>
                <a:lnTo>
                  <a:pt x="5178" y="231522"/>
                </a:lnTo>
                <a:lnTo>
                  <a:pt x="2752" y="218318"/>
                </a:lnTo>
                <a:lnTo>
                  <a:pt x="1087" y="204572"/>
                </a:lnTo>
                <a:lnTo>
                  <a:pt x="181" y="190285"/>
                </a:lnTo>
                <a:lnTo>
                  <a:pt x="0" y="180086"/>
                </a:lnTo>
                <a:lnTo>
                  <a:pt x="397" y="165656"/>
                </a:lnTo>
                <a:lnTo>
                  <a:pt x="1591" y="151732"/>
                </a:lnTo>
                <a:lnTo>
                  <a:pt x="3582" y="138314"/>
                </a:lnTo>
                <a:lnTo>
                  <a:pt x="6370" y="125401"/>
                </a:lnTo>
                <a:lnTo>
                  <a:pt x="9956" y="112993"/>
                </a:lnTo>
                <a:lnTo>
                  <a:pt x="14341" y="101088"/>
                </a:lnTo>
                <a:lnTo>
                  <a:pt x="19524" y="89687"/>
                </a:lnTo>
                <a:lnTo>
                  <a:pt x="25507" y="78789"/>
                </a:lnTo>
                <a:lnTo>
                  <a:pt x="32291" y="68393"/>
                </a:lnTo>
                <a:lnTo>
                  <a:pt x="39875" y="58498"/>
                </a:lnTo>
                <a:lnTo>
                  <a:pt x="56440" y="41215"/>
                </a:lnTo>
                <a:lnTo>
                  <a:pt x="66072" y="33245"/>
                </a:lnTo>
                <a:lnTo>
                  <a:pt x="76267" y="26127"/>
                </a:lnTo>
                <a:lnTo>
                  <a:pt x="87023" y="19862"/>
                </a:lnTo>
                <a:lnTo>
                  <a:pt x="98343" y="14453"/>
                </a:lnTo>
                <a:lnTo>
                  <a:pt x="110224" y="9899"/>
                </a:lnTo>
                <a:lnTo>
                  <a:pt x="122668" y="6203"/>
                </a:lnTo>
                <a:lnTo>
                  <a:pt x="135674" y="3366"/>
                </a:lnTo>
                <a:lnTo>
                  <a:pt x="149243" y="1389"/>
                </a:lnTo>
                <a:lnTo>
                  <a:pt x="163374" y="272"/>
                </a:lnTo>
                <a:lnTo>
                  <a:pt x="175005" y="0"/>
                </a:lnTo>
                <a:close/>
              </a:path>
            </a:pathLst>
          </a:custGeom>
          <a:ln w="1778">
            <a:solidFill>
              <a:srgbClr val="58134A"/>
            </a:solidFill>
          </a:ln>
        </p:spPr>
        <p:txBody>
          <a:bodyPr wrap="square" lIns="0" tIns="0" rIns="0" bIns="0" rtlCol="0">
            <a:noAutofit/>
          </a:bodyPr>
          <a:lstStyle/>
          <a:p>
            <a:endParaRPr sz="1790"/>
          </a:p>
        </p:txBody>
      </p:sp>
      <p:sp>
        <p:nvSpPr>
          <p:cNvPr id="71" name="object 71"/>
          <p:cNvSpPr/>
          <p:nvPr/>
        </p:nvSpPr>
        <p:spPr>
          <a:xfrm>
            <a:off x="3208105" y="994725"/>
            <a:ext cx="208013" cy="355403"/>
          </a:xfrm>
          <a:custGeom>
            <a:avLst/>
            <a:gdLst/>
            <a:ahLst/>
            <a:cxnLst/>
            <a:rect l="l" t="t" r="r" b="b"/>
            <a:pathLst>
              <a:path w="209169" h="357377">
                <a:moveTo>
                  <a:pt x="105410" y="0"/>
                </a:moveTo>
                <a:lnTo>
                  <a:pt x="121518" y="439"/>
                </a:lnTo>
                <a:lnTo>
                  <a:pt x="136389" y="1757"/>
                </a:lnTo>
                <a:lnTo>
                  <a:pt x="150025" y="3954"/>
                </a:lnTo>
                <a:lnTo>
                  <a:pt x="162424" y="7030"/>
                </a:lnTo>
                <a:lnTo>
                  <a:pt x="173587" y="10985"/>
                </a:lnTo>
                <a:lnTo>
                  <a:pt x="183514" y="15818"/>
                </a:lnTo>
                <a:lnTo>
                  <a:pt x="192204" y="21530"/>
                </a:lnTo>
                <a:lnTo>
                  <a:pt x="193421" y="22478"/>
                </a:lnTo>
                <a:lnTo>
                  <a:pt x="174751" y="75311"/>
                </a:lnTo>
                <a:lnTo>
                  <a:pt x="163222" y="67892"/>
                </a:lnTo>
                <a:lnTo>
                  <a:pt x="151478" y="61899"/>
                </a:lnTo>
                <a:lnTo>
                  <a:pt x="139522" y="57337"/>
                </a:lnTo>
                <a:lnTo>
                  <a:pt x="127352" y="54209"/>
                </a:lnTo>
                <a:lnTo>
                  <a:pt x="114969" y="52521"/>
                </a:lnTo>
                <a:lnTo>
                  <a:pt x="106552" y="52197"/>
                </a:lnTo>
                <a:lnTo>
                  <a:pt x="92326" y="53679"/>
                </a:lnTo>
                <a:lnTo>
                  <a:pt x="80619" y="58153"/>
                </a:lnTo>
                <a:lnTo>
                  <a:pt x="73660" y="63373"/>
                </a:lnTo>
                <a:lnTo>
                  <a:pt x="66148" y="73519"/>
                </a:lnTo>
                <a:lnTo>
                  <a:pt x="62413" y="85877"/>
                </a:lnTo>
                <a:lnTo>
                  <a:pt x="61975" y="92583"/>
                </a:lnTo>
                <a:lnTo>
                  <a:pt x="63282" y="100996"/>
                </a:lnTo>
                <a:lnTo>
                  <a:pt x="67198" y="109499"/>
                </a:lnTo>
                <a:lnTo>
                  <a:pt x="73724" y="118094"/>
                </a:lnTo>
                <a:lnTo>
                  <a:pt x="82856" y="126779"/>
                </a:lnTo>
                <a:lnTo>
                  <a:pt x="94592" y="135554"/>
                </a:lnTo>
                <a:lnTo>
                  <a:pt x="108931" y="144420"/>
                </a:lnTo>
                <a:lnTo>
                  <a:pt x="125870" y="153377"/>
                </a:lnTo>
                <a:lnTo>
                  <a:pt x="127762" y="154305"/>
                </a:lnTo>
                <a:lnTo>
                  <a:pt x="141805" y="161481"/>
                </a:lnTo>
                <a:lnTo>
                  <a:pt x="154067" y="168411"/>
                </a:lnTo>
                <a:lnTo>
                  <a:pt x="164532" y="175093"/>
                </a:lnTo>
                <a:lnTo>
                  <a:pt x="173186" y="181528"/>
                </a:lnTo>
                <a:lnTo>
                  <a:pt x="186699" y="194947"/>
                </a:lnTo>
                <a:lnTo>
                  <a:pt x="194136" y="205268"/>
                </a:lnTo>
                <a:lnTo>
                  <a:pt x="200131" y="216462"/>
                </a:lnTo>
                <a:lnTo>
                  <a:pt x="205183" y="230396"/>
                </a:lnTo>
                <a:lnTo>
                  <a:pt x="207813" y="242717"/>
                </a:lnTo>
                <a:lnTo>
                  <a:pt x="209058" y="255801"/>
                </a:lnTo>
                <a:lnTo>
                  <a:pt x="209169" y="261238"/>
                </a:lnTo>
                <a:lnTo>
                  <a:pt x="208258" y="274723"/>
                </a:lnTo>
                <a:lnTo>
                  <a:pt x="205527" y="287394"/>
                </a:lnTo>
                <a:lnTo>
                  <a:pt x="200974" y="299257"/>
                </a:lnTo>
                <a:lnTo>
                  <a:pt x="194601" y="310313"/>
                </a:lnTo>
                <a:lnTo>
                  <a:pt x="186406" y="320567"/>
                </a:lnTo>
                <a:lnTo>
                  <a:pt x="176391" y="330022"/>
                </a:lnTo>
                <a:lnTo>
                  <a:pt x="166528" y="337224"/>
                </a:lnTo>
                <a:lnTo>
                  <a:pt x="156193" y="343108"/>
                </a:lnTo>
                <a:lnTo>
                  <a:pt x="145016" y="347978"/>
                </a:lnTo>
                <a:lnTo>
                  <a:pt x="132997" y="351836"/>
                </a:lnTo>
                <a:lnTo>
                  <a:pt x="120136" y="354680"/>
                </a:lnTo>
                <a:lnTo>
                  <a:pt x="106433" y="356512"/>
                </a:lnTo>
                <a:lnTo>
                  <a:pt x="91888" y="357330"/>
                </a:lnTo>
                <a:lnTo>
                  <a:pt x="87249" y="357377"/>
                </a:lnTo>
                <a:lnTo>
                  <a:pt x="73889" y="356892"/>
                </a:lnTo>
                <a:lnTo>
                  <a:pt x="60903" y="355434"/>
                </a:lnTo>
                <a:lnTo>
                  <a:pt x="48290" y="353001"/>
                </a:lnTo>
                <a:lnTo>
                  <a:pt x="36051" y="349592"/>
                </a:lnTo>
                <a:lnTo>
                  <a:pt x="24184" y="345203"/>
                </a:lnTo>
                <a:lnTo>
                  <a:pt x="12691" y="339834"/>
                </a:lnTo>
                <a:lnTo>
                  <a:pt x="1571" y="333482"/>
                </a:lnTo>
                <a:lnTo>
                  <a:pt x="0" y="332486"/>
                </a:lnTo>
                <a:lnTo>
                  <a:pt x="22606" y="277495"/>
                </a:lnTo>
                <a:lnTo>
                  <a:pt x="34744" y="285315"/>
                </a:lnTo>
                <a:lnTo>
                  <a:pt x="46804" y="291691"/>
                </a:lnTo>
                <a:lnTo>
                  <a:pt x="58793" y="296630"/>
                </a:lnTo>
                <a:lnTo>
                  <a:pt x="70718" y="300138"/>
                </a:lnTo>
                <a:lnTo>
                  <a:pt x="82586" y="302224"/>
                </a:lnTo>
                <a:lnTo>
                  <a:pt x="94107" y="302895"/>
                </a:lnTo>
                <a:lnTo>
                  <a:pt x="112903" y="301491"/>
                </a:lnTo>
                <a:lnTo>
                  <a:pt x="127697" y="297282"/>
                </a:lnTo>
                <a:lnTo>
                  <a:pt x="138484" y="290267"/>
                </a:lnTo>
                <a:lnTo>
                  <a:pt x="145257" y="280446"/>
                </a:lnTo>
                <a:lnTo>
                  <a:pt x="148013" y="267818"/>
                </a:lnTo>
                <a:lnTo>
                  <a:pt x="148082" y="265175"/>
                </a:lnTo>
                <a:lnTo>
                  <a:pt x="146509" y="252897"/>
                </a:lnTo>
                <a:lnTo>
                  <a:pt x="141768" y="241061"/>
                </a:lnTo>
                <a:lnTo>
                  <a:pt x="135382" y="231521"/>
                </a:lnTo>
                <a:lnTo>
                  <a:pt x="129224" y="224932"/>
                </a:lnTo>
                <a:lnTo>
                  <a:pt x="120919" y="218059"/>
                </a:lnTo>
                <a:lnTo>
                  <a:pt x="110469" y="210890"/>
                </a:lnTo>
                <a:lnTo>
                  <a:pt x="97872" y="203413"/>
                </a:lnTo>
                <a:lnTo>
                  <a:pt x="83128" y="195616"/>
                </a:lnTo>
                <a:lnTo>
                  <a:pt x="82803" y="195452"/>
                </a:lnTo>
                <a:lnTo>
                  <a:pt x="67803" y="187709"/>
                </a:lnTo>
                <a:lnTo>
                  <a:pt x="54909" y="180528"/>
                </a:lnTo>
                <a:lnTo>
                  <a:pt x="44135" y="173910"/>
                </a:lnTo>
                <a:lnTo>
                  <a:pt x="35492" y="167854"/>
                </a:lnTo>
                <a:lnTo>
                  <a:pt x="29337" y="162687"/>
                </a:lnTo>
                <a:lnTo>
                  <a:pt x="20616" y="153347"/>
                </a:lnTo>
                <a:lnTo>
                  <a:pt x="13439" y="142851"/>
                </a:lnTo>
                <a:lnTo>
                  <a:pt x="8128" y="132207"/>
                </a:lnTo>
                <a:lnTo>
                  <a:pt x="4140" y="120558"/>
                </a:lnTo>
                <a:lnTo>
                  <a:pt x="1639" y="108139"/>
                </a:lnTo>
                <a:lnTo>
                  <a:pt x="651" y="94951"/>
                </a:lnTo>
                <a:lnTo>
                  <a:pt x="635" y="92963"/>
                </a:lnTo>
                <a:lnTo>
                  <a:pt x="1529" y="79399"/>
                </a:lnTo>
                <a:lnTo>
                  <a:pt x="4213" y="66652"/>
                </a:lnTo>
                <a:lnTo>
                  <a:pt x="8686" y="54726"/>
                </a:lnTo>
                <a:lnTo>
                  <a:pt x="14948" y="43626"/>
                </a:lnTo>
                <a:lnTo>
                  <a:pt x="22999" y="33355"/>
                </a:lnTo>
                <a:lnTo>
                  <a:pt x="29972" y="26415"/>
                </a:lnTo>
                <a:lnTo>
                  <a:pt x="39760" y="18716"/>
                </a:lnTo>
                <a:lnTo>
                  <a:pt x="50366" y="12332"/>
                </a:lnTo>
                <a:lnTo>
                  <a:pt x="61798" y="7267"/>
                </a:lnTo>
                <a:lnTo>
                  <a:pt x="74066" y="3529"/>
                </a:lnTo>
                <a:lnTo>
                  <a:pt x="87179" y="1124"/>
                </a:lnTo>
                <a:lnTo>
                  <a:pt x="101145" y="58"/>
                </a:lnTo>
                <a:lnTo>
                  <a:pt x="105410" y="0"/>
                </a:lnTo>
                <a:close/>
              </a:path>
            </a:pathLst>
          </a:custGeom>
          <a:ln w="1778">
            <a:solidFill>
              <a:srgbClr val="58134A"/>
            </a:solidFill>
          </a:ln>
        </p:spPr>
        <p:txBody>
          <a:bodyPr wrap="square" lIns="0" tIns="0" rIns="0" bIns="0" rtlCol="0">
            <a:noAutofit/>
          </a:bodyPr>
          <a:lstStyle/>
          <a:p>
            <a:endParaRPr sz="1790"/>
          </a:p>
        </p:txBody>
      </p:sp>
      <p:sp>
        <p:nvSpPr>
          <p:cNvPr id="72" name="object 72"/>
          <p:cNvSpPr/>
          <p:nvPr/>
        </p:nvSpPr>
        <p:spPr>
          <a:xfrm>
            <a:off x="1850144" y="994725"/>
            <a:ext cx="261058" cy="355403"/>
          </a:xfrm>
          <a:custGeom>
            <a:avLst/>
            <a:gdLst/>
            <a:ahLst/>
            <a:cxnLst/>
            <a:rect l="l" t="t" r="r" b="b"/>
            <a:pathLst>
              <a:path w="262508" h="357377">
                <a:moveTo>
                  <a:pt x="158241" y="0"/>
                </a:moveTo>
                <a:lnTo>
                  <a:pt x="173232" y="408"/>
                </a:lnTo>
                <a:lnTo>
                  <a:pt x="187420" y="1635"/>
                </a:lnTo>
                <a:lnTo>
                  <a:pt x="200805" y="3679"/>
                </a:lnTo>
                <a:lnTo>
                  <a:pt x="213391" y="6542"/>
                </a:lnTo>
                <a:lnTo>
                  <a:pt x="225179" y="10221"/>
                </a:lnTo>
                <a:lnTo>
                  <a:pt x="236169" y="14719"/>
                </a:lnTo>
                <a:lnTo>
                  <a:pt x="246365" y="20034"/>
                </a:lnTo>
                <a:lnTo>
                  <a:pt x="253237" y="24384"/>
                </a:lnTo>
                <a:lnTo>
                  <a:pt x="228091" y="75057"/>
                </a:lnTo>
                <a:lnTo>
                  <a:pt x="219696" y="68203"/>
                </a:lnTo>
                <a:lnTo>
                  <a:pt x="209624" y="62754"/>
                </a:lnTo>
                <a:lnTo>
                  <a:pt x="197871" y="58701"/>
                </a:lnTo>
                <a:lnTo>
                  <a:pt x="184433" y="56034"/>
                </a:lnTo>
                <a:lnTo>
                  <a:pt x="169304" y="54744"/>
                </a:lnTo>
                <a:lnTo>
                  <a:pt x="162051" y="54610"/>
                </a:lnTo>
                <a:lnTo>
                  <a:pt x="148646" y="55531"/>
                </a:lnTo>
                <a:lnTo>
                  <a:pt x="136037" y="58297"/>
                </a:lnTo>
                <a:lnTo>
                  <a:pt x="124223" y="62907"/>
                </a:lnTo>
                <a:lnTo>
                  <a:pt x="113205" y="69361"/>
                </a:lnTo>
                <a:lnTo>
                  <a:pt x="102983" y="77658"/>
                </a:lnTo>
                <a:lnTo>
                  <a:pt x="93556" y="87800"/>
                </a:lnTo>
                <a:lnTo>
                  <a:pt x="84377" y="100755"/>
                </a:lnTo>
                <a:lnTo>
                  <a:pt x="78526" y="111379"/>
                </a:lnTo>
                <a:lnTo>
                  <a:pt x="73636" y="122679"/>
                </a:lnTo>
                <a:lnTo>
                  <a:pt x="69712" y="134657"/>
                </a:lnTo>
                <a:lnTo>
                  <a:pt x="66756" y="147313"/>
                </a:lnTo>
                <a:lnTo>
                  <a:pt x="64772" y="160651"/>
                </a:lnTo>
                <a:lnTo>
                  <a:pt x="63764" y="174671"/>
                </a:lnTo>
                <a:lnTo>
                  <a:pt x="63626" y="182372"/>
                </a:lnTo>
                <a:lnTo>
                  <a:pt x="64117" y="197292"/>
                </a:lnTo>
                <a:lnTo>
                  <a:pt x="65589" y="211336"/>
                </a:lnTo>
                <a:lnTo>
                  <a:pt x="68045" y="224501"/>
                </a:lnTo>
                <a:lnTo>
                  <a:pt x="71487" y="236790"/>
                </a:lnTo>
                <a:lnTo>
                  <a:pt x="75917" y="248201"/>
                </a:lnTo>
                <a:lnTo>
                  <a:pt x="81336" y="258734"/>
                </a:lnTo>
                <a:lnTo>
                  <a:pt x="87748" y="268390"/>
                </a:lnTo>
                <a:lnTo>
                  <a:pt x="98347" y="280409"/>
                </a:lnTo>
                <a:lnTo>
                  <a:pt x="108382" y="288587"/>
                </a:lnTo>
                <a:lnTo>
                  <a:pt x="119386" y="294921"/>
                </a:lnTo>
                <a:lnTo>
                  <a:pt x="131360" y="299414"/>
                </a:lnTo>
                <a:lnTo>
                  <a:pt x="144302" y="302070"/>
                </a:lnTo>
                <a:lnTo>
                  <a:pt x="157479" y="302895"/>
                </a:lnTo>
                <a:lnTo>
                  <a:pt x="171779" y="302102"/>
                </a:lnTo>
                <a:lnTo>
                  <a:pt x="185093" y="299721"/>
                </a:lnTo>
                <a:lnTo>
                  <a:pt x="197425" y="295747"/>
                </a:lnTo>
                <a:lnTo>
                  <a:pt x="208782" y="290174"/>
                </a:lnTo>
                <a:lnTo>
                  <a:pt x="219168" y="282997"/>
                </a:lnTo>
                <a:lnTo>
                  <a:pt x="228589" y="274210"/>
                </a:lnTo>
                <a:lnTo>
                  <a:pt x="233933" y="267970"/>
                </a:lnTo>
                <a:lnTo>
                  <a:pt x="262508" y="317626"/>
                </a:lnTo>
                <a:lnTo>
                  <a:pt x="244554" y="333036"/>
                </a:lnTo>
                <a:lnTo>
                  <a:pt x="234339" y="339327"/>
                </a:lnTo>
                <a:lnTo>
                  <a:pt x="223301" y="344678"/>
                </a:lnTo>
                <a:lnTo>
                  <a:pt x="211439" y="349090"/>
                </a:lnTo>
                <a:lnTo>
                  <a:pt x="198756" y="352562"/>
                </a:lnTo>
                <a:lnTo>
                  <a:pt x="185251" y="355097"/>
                </a:lnTo>
                <a:lnTo>
                  <a:pt x="170927" y="356695"/>
                </a:lnTo>
                <a:lnTo>
                  <a:pt x="155784" y="357357"/>
                </a:lnTo>
                <a:lnTo>
                  <a:pt x="152526" y="357377"/>
                </a:lnTo>
                <a:lnTo>
                  <a:pt x="137828" y="356863"/>
                </a:lnTo>
                <a:lnTo>
                  <a:pt x="123828" y="355319"/>
                </a:lnTo>
                <a:lnTo>
                  <a:pt x="110526" y="352747"/>
                </a:lnTo>
                <a:lnTo>
                  <a:pt x="97922" y="349145"/>
                </a:lnTo>
                <a:lnTo>
                  <a:pt x="86013" y="344515"/>
                </a:lnTo>
                <a:lnTo>
                  <a:pt x="74800" y="338855"/>
                </a:lnTo>
                <a:lnTo>
                  <a:pt x="64282" y="332166"/>
                </a:lnTo>
                <a:lnTo>
                  <a:pt x="54458" y="324448"/>
                </a:lnTo>
                <a:lnTo>
                  <a:pt x="45326" y="315701"/>
                </a:lnTo>
                <a:lnTo>
                  <a:pt x="32879" y="300551"/>
                </a:lnTo>
                <a:lnTo>
                  <a:pt x="20723" y="280333"/>
                </a:lnTo>
                <a:lnTo>
                  <a:pt x="15692" y="269317"/>
                </a:lnTo>
                <a:lnTo>
                  <a:pt x="11360" y="257695"/>
                </a:lnTo>
                <a:lnTo>
                  <a:pt x="7726" y="245467"/>
                </a:lnTo>
                <a:lnTo>
                  <a:pt x="4790" y="232635"/>
                </a:lnTo>
                <a:lnTo>
                  <a:pt x="2552" y="219197"/>
                </a:lnTo>
                <a:lnTo>
                  <a:pt x="1013" y="205155"/>
                </a:lnTo>
                <a:lnTo>
                  <a:pt x="173" y="190507"/>
                </a:lnTo>
                <a:lnTo>
                  <a:pt x="0" y="179832"/>
                </a:lnTo>
                <a:lnTo>
                  <a:pt x="387" y="165690"/>
                </a:lnTo>
                <a:lnTo>
                  <a:pt x="1548" y="151995"/>
                </a:lnTo>
                <a:lnTo>
                  <a:pt x="3486" y="138744"/>
                </a:lnTo>
                <a:lnTo>
                  <a:pt x="6202" y="125936"/>
                </a:lnTo>
                <a:lnTo>
                  <a:pt x="9696" y="113570"/>
                </a:lnTo>
                <a:lnTo>
                  <a:pt x="13969" y="101644"/>
                </a:lnTo>
                <a:lnTo>
                  <a:pt x="19024" y="90158"/>
                </a:lnTo>
                <a:lnTo>
                  <a:pt x="24861" y="79109"/>
                </a:lnTo>
                <a:lnTo>
                  <a:pt x="31482" y="68498"/>
                </a:lnTo>
                <a:lnTo>
                  <a:pt x="38888" y="58322"/>
                </a:lnTo>
                <a:lnTo>
                  <a:pt x="53734" y="41632"/>
                </a:lnTo>
                <a:lnTo>
                  <a:pt x="63537" y="32759"/>
                </a:lnTo>
                <a:lnTo>
                  <a:pt x="73858" y="24945"/>
                </a:lnTo>
                <a:lnTo>
                  <a:pt x="84697" y="18190"/>
                </a:lnTo>
                <a:lnTo>
                  <a:pt x="96052" y="12497"/>
                </a:lnTo>
                <a:lnTo>
                  <a:pt x="107923" y="7868"/>
                </a:lnTo>
                <a:lnTo>
                  <a:pt x="120308" y="4303"/>
                </a:lnTo>
                <a:lnTo>
                  <a:pt x="133208" y="1805"/>
                </a:lnTo>
                <a:lnTo>
                  <a:pt x="146622" y="374"/>
                </a:lnTo>
                <a:lnTo>
                  <a:pt x="158241" y="0"/>
                </a:lnTo>
                <a:close/>
              </a:path>
            </a:pathLst>
          </a:custGeom>
          <a:ln w="1778">
            <a:solidFill>
              <a:srgbClr val="58134A"/>
            </a:solidFill>
          </a:ln>
        </p:spPr>
        <p:txBody>
          <a:bodyPr wrap="square" lIns="0" tIns="0" rIns="0" bIns="0" rtlCol="0">
            <a:noAutofit/>
          </a:bodyPr>
          <a:lstStyle/>
          <a:p>
            <a:endParaRPr sz="1790"/>
          </a:p>
        </p:txBody>
      </p:sp>
      <p:sp>
        <p:nvSpPr>
          <p:cNvPr id="73" name="object 73"/>
          <p:cNvSpPr/>
          <p:nvPr/>
        </p:nvSpPr>
        <p:spPr>
          <a:xfrm>
            <a:off x="1460641" y="994725"/>
            <a:ext cx="208013" cy="355403"/>
          </a:xfrm>
          <a:custGeom>
            <a:avLst/>
            <a:gdLst/>
            <a:ahLst/>
            <a:cxnLst/>
            <a:rect l="l" t="t" r="r" b="b"/>
            <a:pathLst>
              <a:path w="209169" h="357377">
                <a:moveTo>
                  <a:pt x="105409" y="0"/>
                </a:moveTo>
                <a:lnTo>
                  <a:pt x="121518" y="439"/>
                </a:lnTo>
                <a:lnTo>
                  <a:pt x="136389" y="1757"/>
                </a:lnTo>
                <a:lnTo>
                  <a:pt x="150025" y="3954"/>
                </a:lnTo>
                <a:lnTo>
                  <a:pt x="162424" y="7030"/>
                </a:lnTo>
                <a:lnTo>
                  <a:pt x="173587" y="10985"/>
                </a:lnTo>
                <a:lnTo>
                  <a:pt x="183514" y="15818"/>
                </a:lnTo>
                <a:lnTo>
                  <a:pt x="192204" y="21530"/>
                </a:lnTo>
                <a:lnTo>
                  <a:pt x="193420" y="22478"/>
                </a:lnTo>
                <a:lnTo>
                  <a:pt x="174751" y="75311"/>
                </a:lnTo>
                <a:lnTo>
                  <a:pt x="163222" y="67892"/>
                </a:lnTo>
                <a:lnTo>
                  <a:pt x="151478" y="61899"/>
                </a:lnTo>
                <a:lnTo>
                  <a:pt x="139522" y="57337"/>
                </a:lnTo>
                <a:lnTo>
                  <a:pt x="127352" y="54209"/>
                </a:lnTo>
                <a:lnTo>
                  <a:pt x="114969" y="52521"/>
                </a:lnTo>
                <a:lnTo>
                  <a:pt x="106553" y="52197"/>
                </a:lnTo>
                <a:lnTo>
                  <a:pt x="92326" y="53679"/>
                </a:lnTo>
                <a:lnTo>
                  <a:pt x="80619" y="58153"/>
                </a:lnTo>
                <a:lnTo>
                  <a:pt x="73659" y="63373"/>
                </a:lnTo>
                <a:lnTo>
                  <a:pt x="66148" y="73519"/>
                </a:lnTo>
                <a:lnTo>
                  <a:pt x="62413" y="85877"/>
                </a:lnTo>
                <a:lnTo>
                  <a:pt x="61975" y="92583"/>
                </a:lnTo>
                <a:lnTo>
                  <a:pt x="63282" y="100996"/>
                </a:lnTo>
                <a:lnTo>
                  <a:pt x="67198" y="109499"/>
                </a:lnTo>
                <a:lnTo>
                  <a:pt x="73724" y="118094"/>
                </a:lnTo>
                <a:lnTo>
                  <a:pt x="82856" y="126779"/>
                </a:lnTo>
                <a:lnTo>
                  <a:pt x="94592" y="135554"/>
                </a:lnTo>
                <a:lnTo>
                  <a:pt x="108931" y="144420"/>
                </a:lnTo>
                <a:lnTo>
                  <a:pt x="125870" y="153377"/>
                </a:lnTo>
                <a:lnTo>
                  <a:pt x="127761" y="154305"/>
                </a:lnTo>
                <a:lnTo>
                  <a:pt x="141805" y="161481"/>
                </a:lnTo>
                <a:lnTo>
                  <a:pt x="154067" y="168411"/>
                </a:lnTo>
                <a:lnTo>
                  <a:pt x="164532" y="175093"/>
                </a:lnTo>
                <a:lnTo>
                  <a:pt x="173186" y="181528"/>
                </a:lnTo>
                <a:lnTo>
                  <a:pt x="186699" y="194947"/>
                </a:lnTo>
                <a:lnTo>
                  <a:pt x="194136" y="205268"/>
                </a:lnTo>
                <a:lnTo>
                  <a:pt x="200131" y="216462"/>
                </a:lnTo>
                <a:lnTo>
                  <a:pt x="205183" y="230396"/>
                </a:lnTo>
                <a:lnTo>
                  <a:pt x="207813" y="242717"/>
                </a:lnTo>
                <a:lnTo>
                  <a:pt x="209058" y="255801"/>
                </a:lnTo>
                <a:lnTo>
                  <a:pt x="209169" y="261238"/>
                </a:lnTo>
                <a:lnTo>
                  <a:pt x="208258" y="274723"/>
                </a:lnTo>
                <a:lnTo>
                  <a:pt x="205527" y="287394"/>
                </a:lnTo>
                <a:lnTo>
                  <a:pt x="200974" y="299257"/>
                </a:lnTo>
                <a:lnTo>
                  <a:pt x="194601" y="310313"/>
                </a:lnTo>
                <a:lnTo>
                  <a:pt x="186406" y="320567"/>
                </a:lnTo>
                <a:lnTo>
                  <a:pt x="176391" y="330022"/>
                </a:lnTo>
                <a:lnTo>
                  <a:pt x="166528" y="337224"/>
                </a:lnTo>
                <a:lnTo>
                  <a:pt x="156193" y="343108"/>
                </a:lnTo>
                <a:lnTo>
                  <a:pt x="145016" y="347978"/>
                </a:lnTo>
                <a:lnTo>
                  <a:pt x="132997" y="351836"/>
                </a:lnTo>
                <a:lnTo>
                  <a:pt x="120136" y="354680"/>
                </a:lnTo>
                <a:lnTo>
                  <a:pt x="106433" y="356512"/>
                </a:lnTo>
                <a:lnTo>
                  <a:pt x="91888" y="357330"/>
                </a:lnTo>
                <a:lnTo>
                  <a:pt x="87248" y="357377"/>
                </a:lnTo>
                <a:lnTo>
                  <a:pt x="73889" y="356892"/>
                </a:lnTo>
                <a:lnTo>
                  <a:pt x="60903" y="355434"/>
                </a:lnTo>
                <a:lnTo>
                  <a:pt x="48290" y="353001"/>
                </a:lnTo>
                <a:lnTo>
                  <a:pt x="36051" y="349592"/>
                </a:lnTo>
                <a:lnTo>
                  <a:pt x="24184" y="345203"/>
                </a:lnTo>
                <a:lnTo>
                  <a:pt x="12691" y="339834"/>
                </a:lnTo>
                <a:lnTo>
                  <a:pt x="1571" y="333482"/>
                </a:lnTo>
                <a:lnTo>
                  <a:pt x="0" y="332486"/>
                </a:lnTo>
                <a:lnTo>
                  <a:pt x="22606" y="277495"/>
                </a:lnTo>
                <a:lnTo>
                  <a:pt x="34744" y="285315"/>
                </a:lnTo>
                <a:lnTo>
                  <a:pt x="46804" y="291691"/>
                </a:lnTo>
                <a:lnTo>
                  <a:pt x="58793" y="296630"/>
                </a:lnTo>
                <a:lnTo>
                  <a:pt x="70718" y="300138"/>
                </a:lnTo>
                <a:lnTo>
                  <a:pt x="82586" y="302224"/>
                </a:lnTo>
                <a:lnTo>
                  <a:pt x="94106" y="302895"/>
                </a:lnTo>
                <a:lnTo>
                  <a:pt x="112903" y="301491"/>
                </a:lnTo>
                <a:lnTo>
                  <a:pt x="127697" y="297282"/>
                </a:lnTo>
                <a:lnTo>
                  <a:pt x="138484" y="290267"/>
                </a:lnTo>
                <a:lnTo>
                  <a:pt x="145257" y="280446"/>
                </a:lnTo>
                <a:lnTo>
                  <a:pt x="148013" y="267818"/>
                </a:lnTo>
                <a:lnTo>
                  <a:pt x="148081" y="265175"/>
                </a:lnTo>
                <a:lnTo>
                  <a:pt x="146509" y="252897"/>
                </a:lnTo>
                <a:lnTo>
                  <a:pt x="141768" y="241061"/>
                </a:lnTo>
                <a:lnTo>
                  <a:pt x="135381" y="231521"/>
                </a:lnTo>
                <a:lnTo>
                  <a:pt x="129224" y="224932"/>
                </a:lnTo>
                <a:lnTo>
                  <a:pt x="120919" y="218059"/>
                </a:lnTo>
                <a:lnTo>
                  <a:pt x="110469" y="210890"/>
                </a:lnTo>
                <a:lnTo>
                  <a:pt x="97872" y="203413"/>
                </a:lnTo>
                <a:lnTo>
                  <a:pt x="83128" y="195616"/>
                </a:lnTo>
                <a:lnTo>
                  <a:pt x="82803" y="195452"/>
                </a:lnTo>
                <a:lnTo>
                  <a:pt x="67803" y="187709"/>
                </a:lnTo>
                <a:lnTo>
                  <a:pt x="54909" y="180528"/>
                </a:lnTo>
                <a:lnTo>
                  <a:pt x="44135" y="173910"/>
                </a:lnTo>
                <a:lnTo>
                  <a:pt x="35492" y="167854"/>
                </a:lnTo>
                <a:lnTo>
                  <a:pt x="29336" y="162687"/>
                </a:lnTo>
                <a:lnTo>
                  <a:pt x="20616" y="153347"/>
                </a:lnTo>
                <a:lnTo>
                  <a:pt x="13439" y="142851"/>
                </a:lnTo>
                <a:lnTo>
                  <a:pt x="8128" y="132207"/>
                </a:lnTo>
                <a:lnTo>
                  <a:pt x="4140" y="120558"/>
                </a:lnTo>
                <a:lnTo>
                  <a:pt x="1639" y="108139"/>
                </a:lnTo>
                <a:lnTo>
                  <a:pt x="651" y="94951"/>
                </a:lnTo>
                <a:lnTo>
                  <a:pt x="634" y="92963"/>
                </a:lnTo>
                <a:lnTo>
                  <a:pt x="1529" y="79399"/>
                </a:lnTo>
                <a:lnTo>
                  <a:pt x="4213" y="66652"/>
                </a:lnTo>
                <a:lnTo>
                  <a:pt x="8686" y="54726"/>
                </a:lnTo>
                <a:lnTo>
                  <a:pt x="14948" y="43626"/>
                </a:lnTo>
                <a:lnTo>
                  <a:pt x="22999" y="33355"/>
                </a:lnTo>
                <a:lnTo>
                  <a:pt x="29971" y="26415"/>
                </a:lnTo>
                <a:lnTo>
                  <a:pt x="39760" y="18716"/>
                </a:lnTo>
                <a:lnTo>
                  <a:pt x="50366" y="12332"/>
                </a:lnTo>
                <a:lnTo>
                  <a:pt x="61798" y="7267"/>
                </a:lnTo>
                <a:lnTo>
                  <a:pt x="74066" y="3529"/>
                </a:lnTo>
                <a:lnTo>
                  <a:pt x="87179" y="1124"/>
                </a:lnTo>
                <a:lnTo>
                  <a:pt x="101145" y="58"/>
                </a:lnTo>
                <a:lnTo>
                  <a:pt x="105409" y="0"/>
                </a:lnTo>
                <a:close/>
              </a:path>
            </a:pathLst>
          </a:custGeom>
          <a:ln w="1778">
            <a:solidFill>
              <a:srgbClr val="58134A"/>
            </a:solidFill>
          </a:ln>
        </p:spPr>
        <p:txBody>
          <a:bodyPr wrap="square" lIns="0" tIns="0" rIns="0" bIns="0" rtlCol="0">
            <a:noAutofit/>
          </a:bodyPr>
          <a:lstStyle/>
          <a:p>
            <a:endParaRPr sz="1790"/>
          </a:p>
        </p:txBody>
      </p:sp>
      <p:sp>
        <p:nvSpPr>
          <p:cNvPr id="74" name="object 74"/>
          <p:cNvSpPr/>
          <p:nvPr/>
        </p:nvSpPr>
        <p:spPr>
          <a:xfrm>
            <a:off x="6502975" y="994599"/>
            <a:ext cx="300210" cy="355529"/>
          </a:xfrm>
          <a:custGeom>
            <a:avLst/>
            <a:gdLst/>
            <a:ahLst/>
            <a:cxnLst/>
            <a:rect l="l" t="t" r="r" b="b"/>
            <a:pathLst>
              <a:path w="301878" h="357504">
                <a:moveTo>
                  <a:pt x="148590" y="0"/>
                </a:moveTo>
                <a:lnTo>
                  <a:pt x="163604" y="492"/>
                </a:lnTo>
                <a:lnTo>
                  <a:pt x="177871" y="1968"/>
                </a:lnTo>
                <a:lnTo>
                  <a:pt x="191390" y="4431"/>
                </a:lnTo>
                <a:lnTo>
                  <a:pt x="204160" y="7880"/>
                </a:lnTo>
                <a:lnTo>
                  <a:pt x="216183" y="12316"/>
                </a:lnTo>
                <a:lnTo>
                  <a:pt x="227457" y="17740"/>
                </a:lnTo>
                <a:lnTo>
                  <a:pt x="237984" y="24153"/>
                </a:lnTo>
                <a:lnTo>
                  <a:pt x="247762" y="31556"/>
                </a:lnTo>
                <a:lnTo>
                  <a:pt x="256792" y="39950"/>
                </a:lnTo>
                <a:lnTo>
                  <a:pt x="269552" y="55200"/>
                </a:lnTo>
                <a:lnTo>
                  <a:pt x="281553" y="75127"/>
                </a:lnTo>
                <a:lnTo>
                  <a:pt x="286512" y="86079"/>
                </a:lnTo>
                <a:lnTo>
                  <a:pt x="290777" y="97689"/>
                </a:lnTo>
                <a:lnTo>
                  <a:pt x="294350" y="109955"/>
                </a:lnTo>
                <a:lnTo>
                  <a:pt x="297230" y="122876"/>
                </a:lnTo>
                <a:lnTo>
                  <a:pt x="299419" y="136451"/>
                </a:lnTo>
                <a:lnTo>
                  <a:pt x="300916" y="150679"/>
                </a:lnTo>
                <a:lnTo>
                  <a:pt x="301724" y="165558"/>
                </a:lnTo>
                <a:lnTo>
                  <a:pt x="301878" y="175895"/>
                </a:lnTo>
                <a:lnTo>
                  <a:pt x="301534" y="190905"/>
                </a:lnTo>
                <a:lnTo>
                  <a:pt x="300501" y="205336"/>
                </a:lnTo>
                <a:lnTo>
                  <a:pt x="298779" y="219186"/>
                </a:lnTo>
                <a:lnTo>
                  <a:pt x="296369" y="232456"/>
                </a:lnTo>
                <a:lnTo>
                  <a:pt x="293269" y="245146"/>
                </a:lnTo>
                <a:lnTo>
                  <a:pt x="289482" y="257255"/>
                </a:lnTo>
                <a:lnTo>
                  <a:pt x="285005" y="268784"/>
                </a:lnTo>
                <a:lnTo>
                  <a:pt x="279839" y="279733"/>
                </a:lnTo>
                <a:lnTo>
                  <a:pt x="267442" y="299890"/>
                </a:lnTo>
                <a:lnTo>
                  <a:pt x="252134" y="317838"/>
                </a:lnTo>
                <a:lnTo>
                  <a:pt x="242841" y="326199"/>
                </a:lnTo>
                <a:lnTo>
                  <a:pt x="232853" y="333569"/>
                </a:lnTo>
                <a:lnTo>
                  <a:pt x="222171" y="339947"/>
                </a:lnTo>
                <a:lnTo>
                  <a:pt x="210796" y="345337"/>
                </a:lnTo>
                <a:lnTo>
                  <a:pt x="198727" y="349740"/>
                </a:lnTo>
                <a:lnTo>
                  <a:pt x="185967" y="353156"/>
                </a:lnTo>
                <a:lnTo>
                  <a:pt x="172515" y="355588"/>
                </a:lnTo>
                <a:lnTo>
                  <a:pt x="158373" y="357037"/>
                </a:lnTo>
                <a:lnTo>
                  <a:pt x="143891" y="357504"/>
                </a:lnTo>
                <a:lnTo>
                  <a:pt x="129178" y="356937"/>
                </a:lnTo>
                <a:lnTo>
                  <a:pt x="115232" y="355235"/>
                </a:lnTo>
                <a:lnTo>
                  <a:pt x="102053" y="352396"/>
                </a:lnTo>
                <a:lnTo>
                  <a:pt x="89638" y="348420"/>
                </a:lnTo>
                <a:lnTo>
                  <a:pt x="77988" y="343306"/>
                </a:lnTo>
                <a:lnTo>
                  <a:pt x="67101" y="337053"/>
                </a:lnTo>
                <a:lnTo>
                  <a:pt x="56977" y="329660"/>
                </a:lnTo>
                <a:lnTo>
                  <a:pt x="47613" y="321126"/>
                </a:lnTo>
                <a:lnTo>
                  <a:pt x="39010" y="311450"/>
                </a:lnTo>
                <a:lnTo>
                  <a:pt x="30570" y="299757"/>
                </a:lnTo>
                <a:lnTo>
                  <a:pt x="19433" y="279473"/>
                </a:lnTo>
                <a:lnTo>
                  <a:pt x="14808" y="268421"/>
                </a:lnTo>
                <a:lnTo>
                  <a:pt x="10812" y="256762"/>
                </a:lnTo>
                <a:lnTo>
                  <a:pt x="7445" y="244494"/>
                </a:lnTo>
                <a:lnTo>
                  <a:pt x="4704" y="231617"/>
                </a:lnTo>
                <a:lnTo>
                  <a:pt x="2590" y="218131"/>
                </a:lnTo>
                <a:lnTo>
                  <a:pt x="1103" y="204035"/>
                </a:lnTo>
                <a:lnTo>
                  <a:pt x="241" y="189329"/>
                </a:lnTo>
                <a:lnTo>
                  <a:pt x="0" y="175895"/>
                </a:lnTo>
                <a:lnTo>
                  <a:pt x="378" y="161834"/>
                </a:lnTo>
                <a:lnTo>
                  <a:pt x="1513" y="148195"/>
                </a:lnTo>
                <a:lnTo>
                  <a:pt x="3405" y="134978"/>
                </a:lnTo>
                <a:lnTo>
                  <a:pt x="6053" y="122185"/>
                </a:lnTo>
                <a:lnTo>
                  <a:pt x="9458" y="109816"/>
                </a:lnTo>
                <a:lnTo>
                  <a:pt x="13620" y="97872"/>
                </a:lnTo>
                <a:lnTo>
                  <a:pt x="18539" y="86353"/>
                </a:lnTo>
                <a:lnTo>
                  <a:pt x="24214" y="75259"/>
                </a:lnTo>
                <a:lnTo>
                  <a:pt x="30646" y="64593"/>
                </a:lnTo>
                <a:lnTo>
                  <a:pt x="37835" y="54354"/>
                </a:lnTo>
                <a:lnTo>
                  <a:pt x="49301" y="40790"/>
                </a:lnTo>
                <a:lnTo>
                  <a:pt x="58820" y="31677"/>
                </a:lnTo>
                <a:lnTo>
                  <a:pt x="68945" y="23715"/>
                </a:lnTo>
                <a:lnTo>
                  <a:pt x="79680" y="16903"/>
                </a:lnTo>
                <a:lnTo>
                  <a:pt x="91026" y="11242"/>
                </a:lnTo>
                <a:lnTo>
                  <a:pt x="102988" y="6731"/>
                </a:lnTo>
                <a:lnTo>
                  <a:pt x="115566" y="3371"/>
                </a:lnTo>
                <a:lnTo>
                  <a:pt x="128765" y="1161"/>
                </a:lnTo>
                <a:lnTo>
                  <a:pt x="142587" y="101"/>
                </a:lnTo>
                <a:lnTo>
                  <a:pt x="148590" y="0"/>
                </a:lnTo>
                <a:close/>
              </a:path>
            </a:pathLst>
          </a:custGeom>
          <a:ln w="1778">
            <a:solidFill>
              <a:srgbClr val="58134A"/>
            </a:solidFill>
          </a:ln>
        </p:spPr>
        <p:txBody>
          <a:bodyPr wrap="square" lIns="0" tIns="0" rIns="0" bIns="0" rtlCol="0">
            <a:noAutofit/>
          </a:bodyPr>
          <a:lstStyle/>
          <a:p>
            <a:endParaRPr sz="1790"/>
          </a:p>
        </p:txBody>
      </p:sp>
      <p:sp>
        <p:nvSpPr>
          <p:cNvPr id="75" name="object 75"/>
          <p:cNvSpPr/>
          <p:nvPr/>
        </p:nvSpPr>
        <p:spPr>
          <a:xfrm>
            <a:off x="5414789" y="994599"/>
            <a:ext cx="300210" cy="355529"/>
          </a:xfrm>
          <a:custGeom>
            <a:avLst/>
            <a:gdLst/>
            <a:ahLst/>
            <a:cxnLst/>
            <a:rect l="l" t="t" r="r" b="b"/>
            <a:pathLst>
              <a:path w="301878" h="357504">
                <a:moveTo>
                  <a:pt x="148589" y="0"/>
                </a:moveTo>
                <a:lnTo>
                  <a:pt x="163604" y="492"/>
                </a:lnTo>
                <a:lnTo>
                  <a:pt x="177871" y="1968"/>
                </a:lnTo>
                <a:lnTo>
                  <a:pt x="191390" y="4431"/>
                </a:lnTo>
                <a:lnTo>
                  <a:pt x="204160" y="7880"/>
                </a:lnTo>
                <a:lnTo>
                  <a:pt x="216183" y="12316"/>
                </a:lnTo>
                <a:lnTo>
                  <a:pt x="227457" y="17740"/>
                </a:lnTo>
                <a:lnTo>
                  <a:pt x="237984" y="24153"/>
                </a:lnTo>
                <a:lnTo>
                  <a:pt x="247762" y="31556"/>
                </a:lnTo>
                <a:lnTo>
                  <a:pt x="256792" y="39950"/>
                </a:lnTo>
                <a:lnTo>
                  <a:pt x="269552" y="55200"/>
                </a:lnTo>
                <a:lnTo>
                  <a:pt x="281553" y="75127"/>
                </a:lnTo>
                <a:lnTo>
                  <a:pt x="286512" y="86079"/>
                </a:lnTo>
                <a:lnTo>
                  <a:pt x="290777" y="97689"/>
                </a:lnTo>
                <a:lnTo>
                  <a:pt x="294350" y="109955"/>
                </a:lnTo>
                <a:lnTo>
                  <a:pt x="297230" y="122876"/>
                </a:lnTo>
                <a:lnTo>
                  <a:pt x="299419" y="136451"/>
                </a:lnTo>
                <a:lnTo>
                  <a:pt x="300916" y="150679"/>
                </a:lnTo>
                <a:lnTo>
                  <a:pt x="301724" y="165558"/>
                </a:lnTo>
                <a:lnTo>
                  <a:pt x="301878" y="175895"/>
                </a:lnTo>
                <a:lnTo>
                  <a:pt x="301534" y="190905"/>
                </a:lnTo>
                <a:lnTo>
                  <a:pt x="300501" y="205336"/>
                </a:lnTo>
                <a:lnTo>
                  <a:pt x="298779" y="219186"/>
                </a:lnTo>
                <a:lnTo>
                  <a:pt x="296369" y="232456"/>
                </a:lnTo>
                <a:lnTo>
                  <a:pt x="293269" y="245146"/>
                </a:lnTo>
                <a:lnTo>
                  <a:pt x="289482" y="257255"/>
                </a:lnTo>
                <a:lnTo>
                  <a:pt x="285005" y="268784"/>
                </a:lnTo>
                <a:lnTo>
                  <a:pt x="279839" y="279733"/>
                </a:lnTo>
                <a:lnTo>
                  <a:pt x="267442" y="299890"/>
                </a:lnTo>
                <a:lnTo>
                  <a:pt x="252134" y="317838"/>
                </a:lnTo>
                <a:lnTo>
                  <a:pt x="242841" y="326199"/>
                </a:lnTo>
                <a:lnTo>
                  <a:pt x="232853" y="333569"/>
                </a:lnTo>
                <a:lnTo>
                  <a:pt x="222171" y="339947"/>
                </a:lnTo>
                <a:lnTo>
                  <a:pt x="210796" y="345337"/>
                </a:lnTo>
                <a:lnTo>
                  <a:pt x="198727" y="349740"/>
                </a:lnTo>
                <a:lnTo>
                  <a:pt x="185967" y="353156"/>
                </a:lnTo>
                <a:lnTo>
                  <a:pt x="172515" y="355588"/>
                </a:lnTo>
                <a:lnTo>
                  <a:pt x="158373" y="357037"/>
                </a:lnTo>
                <a:lnTo>
                  <a:pt x="143890" y="357504"/>
                </a:lnTo>
                <a:lnTo>
                  <a:pt x="129178" y="356937"/>
                </a:lnTo>
                <a:lnTo>
                  <a:pt x="115232" y="355235"/>
                </a:lnTo>
                <a:lnTo>
                  <a:pt x="102053" y="352396"/>
                </a:lnTo>
                <a:lnTo>
                  <a:pt x="89638" y="348420"/>
                </a:lnTo>
                <a:lnTo>
                  <a:pt x="77988" y="343306"/>
                </a:lnTo>
                <a:lnTo>
                  <a:pt x="67101" y="337053"/>
                </a:lnTo>
                <a:lnTo>
                  <a:pt x="56977" y="329660"/>
                </a:lnTo>
                <a:lnTo>
                  <a:pt x="47613" y="321126"/>
                </a:lnTo>
                <a:lnTo>
                  <a:pt x="39010" y="311450"/>
                </a:lnTo>
                <a:lnTo>
                  <a:pt x="30570" y="299757"/>
                </a:lnTo>
                <a:lnTo>
                  <a:pt x="19433" y="279473"/>
                </a:lnTo>
                <a:lnTo>
                  <a:pt x="14808" y="268421"/>
                </a:lnTo>
                <a:lnTo>
                  <a:pt x="10812" y="256762"/>
                </a:lnTo>
                <a:lnTo>
                  <a:pt x="7445" y="244494"/>
                </a:lnTo>
                <a:lnTo>
                  <a:pt x="4704" y="231617"/>
                </a:lnTo>
                <a:lnTo>
                  <a:pt x="2590" y="218131"/>
                </a:lnTo>
                <a:lnTo>
                  <a:pt x="1103" y="204035"/>
                </a:lnTo>
                <a:lnTo>
                  <a:pt x="241" y="189329"/>
                </a:lnTo>
                <a:lnTo>
                  <a:pt x="0" y="175895"/>
                </a:lnTo>
                <a:lnTo>
                  <a:pt x="378" y="161834"/>
                </a:lnTo>
                <a:lnTo>
                  <a:pt x="1513" y="148195"/>
                </a:lnTo>
                <a:lnTo>
                  <a:pt x="3405" y="134978"/>
                </a:lnTo>
                <a:lnTo>
                  <a:pt x="6053" y="122185"/>
                </a:lnTo>
                <a:lnTo>
                  <a:pt x="9458" y="109816"/>
                </a:lnTo>
                <a:lnTo>
                  <a:pt x="13620" y="97872"/>
                </a:lnTo>
                <a:lnTo>
                  <a:pt x="18539" y="86353"/>
                </a:lnTo>
                <a:lnTo>
                  <a:pt x="24214" y="75259"/>
                </a:lnTo>
                <a:lnTo>
                  <a:pt x="30646" y="64593"/>
                </a:lnTo>
                <a:lnTo>
                  <a:pt x="37835" y="54354"/>
                </a:lnTo>
                <a:lnTo>
                  <a:pt x="49301" y="40790"/>
                </a:lnTo>
                <a:lnTo>
                  <a:pt x="58820" y="31677"/>
                </a:lnTo>
                <a:lnTo>
                  <a:pt x="68945" y="23715"/>
                </a:lnTo>
                <a:lnTo>
                  <a:pt x="79680" y="16903"/>
                </a:lnTo>
                <a:lnTo>
                  <a:pt x="91026" y="11242"/>
                </a:lnTo>
                <a:lnTo>
                  <a:pt x="102988" y="6731"/>
                </a:lnTo>
                <a:lnTo>
                  <a:pt x="115566" y="3371"/>
                </a:lnTo>
                <a:lnTo>
                  <a:pt x="128765" y="1161"/>
                </a:lnTo>
                <a:lnTo>
                  <a:pt x="142587" y="101"/>
                </a:lnTo>
                <a:lnTo>
                  <a:pt x="148589" y="0"/>
                </a:lnTo>
                <a:close/>
              </a:path>
            </a:pathLst>
          </a:custGeom>
          <a:ln w="1778">
            <a:solidFill>
              <a:srgbClr val="58134A"/>
            </a:solidFill>
          </a:ln>
        </p:spPr>
        <p:txBody>
          <a:bodyPr wrap="square" lIns="0" tIns="0" rIns="0" bIns="0" rtlCol="0">
            <a:noAutofit/>
          </a:bodyPr>
          <a:lstStyle/>
          <a:p>
            <a:endParaRPr sz="1790"/>
          </a:p>
        </p:txBody>
      </p:sp>
      <p:sp>
        <p:nvSpPr>
          <p:cNvPr id="76" name="object 76"/>
          <p:cNvSpPr/>
          <p:nvPr/>
        </p:nvSpPr>
        <p:spPr>
          <a:xfrm>
            <a:off x="4811588" y="994599"/>
            <a:ext cx="300210" cy="355529"/>
          </a:xfrm>
          <a:custGeom>
            <a:avLst/>
            <a:gdLst/>
            <a:ahLst/>
            <a:cxnLst/>
            <a:rect l="l" t="t" r="r" b="b"/>
            <a:pathLst>
              <a:path w="301878" h="357504">
                <a:moveTo>
                  <a:pt x="148589" y="0"/>
                </a:moveTo>
                <a:lnTo>
                  <a:pt x="163604" y="492"/>
                </a:lnTo>
                <a:lnTo>
                  <a:pt x="177871" y="1968"/>
                </a:lnTo>
                <a:lnTo>
                  <a:pt x="191390" y="4431"/>
                </a:lnTo>
                <a:lnTo>
                  <a:pt x="204160" y="7880"/>
                </a:lnTo>
                <a:lnTo>
                  <a:pt x="216183" y="12316"/>
                </a:lnTo>
                <a:lnTo>
                  <a:pt x="227457" y="17740"/>
                </a:lnTo>
                <a:lnTo>
                  <a:pt x="237984" y="24153"/>
                </a:lnTo>
                <a:lnTo>
                  <a:pt x="247762" y="31556"/>
                </a:lnTo>
                <a:lnTo>
                  <a:pt x="256792" y="39950"/>
                </a:lnTo>
                <a:lnTo>
                  <a:pt x="269552" y="55200"/>
                </a:lnTo>
                <a:lnTo>
                  <a:pt x="281553" y="75127"/>
                </a:lnTo>
                <a:lnTo>
                  <a:pt x="286512" y="86079"/>
                </a:lnTo>
                <a:lnTo>
                  <a:pt x="290777" y="97689"/>
                </a:lnTo>
                <a:lnTo>
                  <a:pt x="294350" y="109955"/>
                </a:lnTo>
                <a:lnTo>
                  <a:pt x="297230" y="122876"/>
                </a:lnTo>
                <a:lnTo>
                  <a:pt x="299419" y="136451"/>
                </a:lnTo>
                <a:lnTo>
                  <a:pt x="300916" y="150679"/>
                </a:lnTo>
                <a:lnTo>
                  <a:pt x="301724" y="165558"/>
                </a:lnTo>
                <a:lnTo>
                  <a:pt x="301878" y="175895"/>
                </a:lnTo>
                <a:lnTo>
                  <a:pt x="301534" y="190905"/>
                </a:lnTo>
                <a:lnTo>
                  <a:pt x="300501" y="205336"/>
                </a:lnTo>
                <a:lnTo>
                  <a:pt x="298779" y="219186"/>
                </a:lnTo>
                <a:lnTo>
                  <a:pt x="296369" y="232456"/>
                </a:lnTo>
                <a:lnTo>
                  <a:pt x="293269" y="245146"/>
                </a:lnTo>
                <a:lnTo>
                  <a:pt x="289482" y="257255"/>
                </a:lnTo>
                <a:lnTo>
                  <a:pt x="285005" y="268784"/>
                </a:lnTo>
                <a:lnTo>
                  <a:pt x="279839" y="279733"/>
                </a:lnTo>
                <a:lnTo>
                  <a:pt x="267442" y="299890"/>
                </a:lnTo>
                <a:lnTo>
                  <a:pt x="252134" y="317838"/>
                </a:lnTo>
                <a:lnTo>
                  <a:pt x="242841" y="326199"/>
                </a:lnTo>
                <a:lnTo>
                  <a:pt x="232853" y="333569"/>
                </a:lnTo>
                <a:lnTo>
                  <a:pt x="222171" y="339947"/>
                </a:lnTo>
                <a:lnTo>
                  <a:pt x="210796" y="345337"/>
                </a:lnTo>
                <a:lnTo>
                  <a:pt x="198727" y="349740"/>
                </a:lnTo>
                <a:lnTo>
                  <a:pt x="185967" y="353156"/>
                </a:lnTo>
                <a:lnTo>
                  <a:pt x="172515" y="355588"/>
                </a:lnTo>
                <a:lnTo>
                  <a:pt x="158373" y="357037"/>
                </a:lnTo>
                <a:lnTo>
                  <a:pt x="143890" y="357504"/>
                </a:lnTo>
                <a:lnTo>
                  <a:pt x="129178" y="356937"/>
                </a:lnTo>
                <a:lnTo>
                  <a:pt x="115232" y="355235"/>
                </a:lnTo>
                <a:lnTo>
                  <a:pt x="102053" y="352396"/>
                </a:lnTo>
                <a:lnTo>
                  <a:pt x="89638" y="348420"/>
                </a:lnTo>
                <a:lnTo>
                  <a:pt x="77988" y="343306"/>
                </a:lnTo>
                <a:lnTo>
                  <a:pt x="67101" y="337053"/>
                </a:lnTo>
                <a:lnTo>
                  <a:pt x="56977" y="329660"/>
                </a:lnTo>
                <a:lnTo>
                  <a:pt x="47613" y="321126"/>
                </a:lnTo>
                <a:lnTo>
                  <a:pt x="39010" y="311450"/>
                </a:lnTo>
                <a:lnTo>
                  <a:pt x="30570" y="299757"/>
                </a:lnTo>
                <a:lnTo>
                  <a:pt x="19433" y="279473"/>
                </a:lnTo>
                <a:lnTo>
                  <a:pt x="14808" y="268421"/>
                </a:lnTo>
                <a:lnTo>
                  <a:pt x="10812" y="256762"/>
                </a:lnTo>
                <a:lnTo>
                  <a:pt x="7445" y="244494"/>
                </a:lnTo>
                <a:lnTo>
                  <a:pt x="4704" y="231617"/>
                </a:lnTo>
                <a:lnTo>
                  <a:pt x="2590" y="218131"/>
                </a:lnTo>
                <a:lnTo>
                  <a:pt x="1103" y="204035"/>
                </a:lnTo>
                <a:lnTo>
                  <a:pt x="241" y="189329"/>
                </a:lnTo>
                <a:lnTo>
                  <a:pt x="0" y="175895"/>
                </a:lnTo>
                <a:lnTo>
                  <a:pt x="378" y="161834"/>
                </a:lnTo>
                <a:lnTo>
                  <a:pt x="1513" y="148195"/>
                </a:lnTo>
                <a:lnTo>
                  <a:pt x="3405" y="134978"/>
                </a:lnTo>
                <a:lnTo>
                  <a:pt x="6053" y="122185"/>
                </a:lnTo>
                <a:lnTo>
                  <a:pt x="9458" y="109816"/>
                </a:lnTo>
                <a:lnTo>
                  <a:pt x="13620" y="97872"/>
                </a:lnTo>
                <a:lnTo>
                  <a:pt x="18539" y="86353"/>
                </a:lnTo>
                <a:lnTo>
                  <a:pt x="24214" y="75259"/>
                </a:lnTo>
                <a:lnTo>
                  <a:pt x="30646" y="64593"/>
                </a:lnTo>
                <a:lnTo>
                  <a:pt x="37835" y="54354"/>
                </a:lnTo>
                <a:lnTo>
                  <a:pt x="49301" y="40790"/>
                </a:lnTo>
                <a:lnTo>
                  <a:pt x="58820" y="31677"/>
                </a:lnTo>
                <a:lnTo>
                  <a:pt x="68945" y="23715"/>
                </a:lnTo>
                <a:lnTo>
                  <a:pt x="79680" y="16903"/>
                </a:lnTo>
                <a:lnTo>
                  <a:pt x="91026" y="11242"/>
                </a:lnTo>
                <a:lnTo>
                  <a:pt x="102988" y="6731"/>
                </a:lnTo>
                <a:lnTo>
                  <a:pt x="115566" y="3371"/>
                </a:lnTo>
                <a:lnTo>
                  <a:pt x="128765" y="1161"/>
                </a:lnTo>
                <a:lnTo>
                  <a:pt x="142587" y="101"/>
                </a:lnTo>
                <a:lnTo>
                  <a:pt x="148589" y="0"/>
                </a:lnTo>
                <a:close/>
              </a:path>
            </a:pathLst>
          </a:custGeom>
          <a:ln w="1778">
            <a:solidFill>
              <a:srgbClr val="58134A"/>
            </a:solidFill>
          </a:ln>
        </p:spPr>
        <p:txBody>
          <a:bodyPr wrap="square" lIns="0" tIns="0" rIns="0" bIns="0" rtlCol="0">
            <a:noAutofit/>
          </a:bodyPr>
          <a:lstStyle/>
          <a:p>
            <a:endParaRPr sz="1790"/>
          </a:p>
        </p:txBody>
      </p:sp>
      <p:sp>
        <p:nvSpPr>
          <p:cNvPr id="77" name="object 77"/>
          <p:cNvSpPr/>
          <p:nvPr/>
        </p:nvSpPr>
        <p:spPr>
          <a:xfrm>
            <a:off x="1122616" y="994599"/>
            <a:ext cx="300261" cy="355529"/>
          </a:xfrm>
          <a:custGeom>
            <a:avLst/>
            <a:gdLst/>
            <a:ahLst/>
            <a:cxnLst/>
            <a:rect l="l" t="t" r="r" b="b"/>
            <a:pathLst>
              <a:path w="301929" h="357504">
                <a:moveTo>
                  <a:pt x="148615" y="0"/>
                </a:moveTo>
                <a:lnTo>
                  <a:pt x="163634" y="491"/>
                </a:lnTo>
                <a:lnTo>
                  <a:pt x="177904" y="1968"/>
                </a:lnTo>
                <a:lnTo>
                  <a:pt x="191425" y="4429"/>
                </a:lnTo>
                <a:lnTo>
                  <a:pt x="204197" y="7877"/>
                </a:lnTo>
                <a:lnTo>
                  <a:pt x="216220" y="12311"/>
                </a:lnTo>
                <a:lnTo>
                  <a:pt x="227494" y="17733"/>
                </a:lnTo>
                <a:lnTo>
                  <a:pt x="238020" y="24144"/>
                </a:lnTo>
                <a:lnTo>
                  <a:pt x="247798" y="31544"/>
                </a:lnTo>
                <a:lnTo>
                  <a:pt x="256828" y="39934"/>
                </a:lnTo>
                <a:lnTo>
                  <a:pt x="269603" y="55200"/>
                </a:lnTo>
                <a:lnTo>
                  <a:pt x="281604" y="75127"/>
                </a:lnTo>
                <a:lnTo>
                  <a:pt x="286563" y="86079"/>
                </a:lnTo>
                <a:lnTo>
                  <a:pt x="290828" y="97689"/>
                </a:lnTo>
                <a:lnTo>
                  <a:pt x="294401" y="109955"/>
                </a:lnTo>
                <a:lnTo>
                  <a:pt x="297281" y="122876"/>
                </a:lnTo>
                <a:lnTo>
                  <a:pt x="299470" y="136451"/>
                </a:lnTo>
                <a:lnTo>
                  <a:pt x="300967" y="150679"/>
                </a:lnTo>
                <a:lnTo>
                  <a:pt x="301774" y="165558"/>
                </a:lnTo>
                <a:lnTo>
                  <a:pt x="301929" y="175895"/>
                </a:lnTo>
                <a:lnTo>
                  <a:pt x="301585" y="190905"/>
                </a:lnTo>
                <a:lnTo>
                  <a:pt x="300552" y="205336"/>
                </a:lnTo>
                <a:lnTo>
                  <a:pt x="298830" y="219186"/>
                </a:lnTo>
                <a:lnTo>
                  <a:pt x="296420" y="232456"/>
                </a:lnTo>
                <a:lnTo>
                  <a:pt x="293320" y="245146"/>
                </a:lnTo>
                <a:lnTo>
                  <a:pt x="289532" y="257255"/>
                </a:lnTo>
                <a:lnTo>
                  <a:pt x="285056" y="268784"/>
                </a:lnTo>
                <a:lnTo>
                  <a:pt x="279890" y="279733"/>
                </a:lnTo>
                <a:lnTo>
                  <a:pt x="267493" y="299890"/>
                </a:lnTo>
                <a:lnTo>
                  <a:pt x="252188" y="317834"/>
                </a:lnTo>
                <a:lnTo>
                  <a:pt x="242899" y="326193"/>
                </a:lnTo>
                <a:lnTo>
                  <a:pt x="232914" y="333561"/>
                </a:lnTo>
                <a:lnTo>
                  <a:pt x="222235" y="339939"/>
                </a:lnTo>
                <a:lnTo>
                  <a:pt x="210862" y="345328"/>
                </a:lnTo>
                <a:lnTo>
                  <a:pt x="198794" y="349731"/>
                </a:lnTo>
                <a:lnTo>
                  <a:pt x="186034" y="353148"/>
                </a:lnTo>
                <a:lnTo>
                  <a:pt x="172580" y="355582"/>
                </a:lnTo>
                <a:lnTo>
                  <a:pt x="158435" y="357033"/>
                </a:lnTo>
                <a:lnTo>
                  <a:pt x="143890" y="357504"/>
                </a:lnTo>
                <a:lnTo>
                  <a:pt x="129196" y="356937"/>
                </a:lnTo>
                <a:lnTo>
                  <a:pt x="115263" y="355232"/>
                </a:lnTo>
                <a:lnTo>
                  <a:pt x="102092" y="352391"/>
                </a:lnTo>
                <a:lnTo>
                  <a:pt x="89681" y="348411"/>
                </a:lnTo>
                <a:lnTo>
                  <a:pt x="78032" y="343292"/>
                </a:lnTo>
                <a:lnTo>
                  <a:pt x="67143" y="337033"/>
                </a:lnTo>
                <a:lnTo>
                  <a:pt x="57014" y="329633"/>
                </a:lnTo>
                <a:lnTo>
                  <a:pt x="47646" y="321090"/>
                </a:lnTo>
                <a:lnTo>
                  <a:pt x="39038" y="311405"/>
                </a:lnTo>
                <a:lnTo>
                  <a:pt x="30633" y="299759"/>
                </a:lnTo>
                <a:lnTo>
                  <a:pt x="19486" y="279477"/>
                </a:lnTo>
                <a:lnTo>
                  <a:pt x="14855" y="268427"/>
                </a:lnTo>
                <a:lnTo>
                  <a:pt x="10850" y="256769"/>
                </a:lnTo>
                <a:lnTo>
                  <a:pt x="7474" y="244503"/>
                </a:lnTo>
                <a:lnTo>
                  <a:pt x="4725" y="231629"/>
                </a:lnTo>
                <a:lnTo>
                  <a:pt x="2603" y="218145"/>
                </a:lnTo>
                <a:lnTo>
                  <a:pt x="1109" y="204051"/>
                </a:lnTo>
                <a:lnTo>
                  <a:pt x="243" y="189348"/>
                </a:lnTo>
                <a:lnTo>
                  <a:pt x="0" y="175895"/>
                </a:lnTo>
                <a:lnTo>
                  <a:pt x="378" y="161836"/>
                </a:lnTo>
                <a:lnTo>
                  <a:pt x="1515" y="148199"/>
                </a:lnTo>
                <a:lnTo>
                  <a:pt x="3410" y="134984"/>
                </a:lnTo>
                <a:lnTo>
                  <a:pt x="6062" y="122193"/>
                </a:lnTo>
                <a:lnTo>
                  <a:pt x="9472" y="109825"/>
                </a:lnTo>
                <a:lnTo>
                  <a:pt x="13639" y="97882"/>
                </a:lnTo>
                <a:lnTo>
                  <a:pt x="18564" y="86364"/>
                </a:lnTo>
                <a:lnTo>
                  <a:pt x="24247" y="75272"/>
                </a:lnTo>
                <a:lnTo>
                  <a:pt x="30686" y="64607"/>
                </a:lnTo>
                <a:lnTo>
                  <a:pt x="37883" y="54369"/>
                </a:lnTo>
                <a:lnTo>
                  <a:pt x="49349" y="40787"/>
                </a:lnTo>
                <a:lnTo>
                  <a:pt x="58862" y="31672"/>
                </a:lnTo>
                <a:lnTo>
                  <a:pt x="68991" y="23709"/>
                </a:lnTo>
                <a:lnTo>
                  <a:pt x="79733" y="16896"/>
                </a:lnTo>
                <a:lnTo>
                  <a:pt x="91089" y="11234"/>
                </a:lnTo>
                <a:lnTo>
                  <a:pt x="103060" y="6724"/>
                </a:lnTo>
                <a:lnTo>
                  <a:pt x="115645" y="3365"/>
                </a:lnTo>
                <a:lnTo>
                  <a:pt x="128845" y="1157"/>
                </a:lnTo>
                <a:lnTo>
                  <a:pt x="142658" y="100"/>
                </a:lnTo>
                <a:lnTo>
                  <a:pt x="148615" y="0"/>
                </a:lnTo>
                <a:close/>
              </a:path>
            </a:pathLst>
          </a:custGeom>
          <a:ln w="1778">
            <a:solidFill>
              <a:srgbClr val="58134A"/>
            </a:solidFill>
          </a:ln>
        </p:spPr>
        <p:txBody>
          <a:bodyPr wrap="square" lIns="0" tIns="0" rIns="0" bIns="0" rtlCol="0">
            <a:noAutofit/>
          </a:bodyPr>
          <a:lstStyle/>
          <a:p>
            <a:endParaRPr sz="1790"/>
          </a:p>
        </p:txBody>
      </p:sp>
      <p:sp>
        <p:nvSpPr>
          <p:cNvPr id="78" name="object 78"/>
          <p:cNvSpPr/>
          <p:nvPr/>
        </p:nvSpPr>
        <p:spPr>
          <a:xfrm>
            <a:off x="5532247" y="903792"/>
            <a:ext cx="97629" cy="68705"/>
          </a:xfrm>
          <a:custGeom>
            <a:avLst/>
            <a:gdLst/>
            <a:ahLst/>
            <a:cxnLst/>
            <a:rect l="l" t="t" r="r" b="b"/>
            <a:pathLst>
              <a:path w="98171" h="69087">
                <a:moveTo>
                  <a:pt x="39878" y="0"/>
                </a:moveTo>
                <a:lnTo>
                  <a:pt x="98171" y="0"/>
                </a:lnTo>
                <a:lnTo>
                  <a:pt x="44831" y="69087"/>
                </a:lnTo>
                <a:lnTo>
                  <a:pt x="0" y="69087"/>
                </a:lnTo>
                <a:lnTo>
                  <a:pt x="39878" y="0"/>
                </a:lnTo>
                <a:close/>
              </a:path>
            </a:pathLst>
          </a:custGeom>
          <a:ln w="1778">
            <a:solidFill>
              <a:srgbClr val="58134A"/>
            </a:solidFill>
          </a:ln>
        </p:spPr>
        <p:txBody>
          <a:bodyPr wrap="square" lIns="0" tIns="0" rIns="0" bIns="0" rtlCol="0">
            <a:noAutofit/>
          </a:bodyPr>
          <a:lstStyle/>
          <a:p>
            <a:endParaRPr sz="1790"/>
          </a:p>
        </p:txBody>
      </p:sp>
      <p:sp>
        <p:nvSpPr>
          <p:cNvPr id="16" name="object 16"/>
          <p:cNvSpPr/>
          <p:nvPr/>
        </p:nvSpPr>
        <p:spPr>
          <a:xfrm>
            <a:off x="6782726" y="2753809"/>
            <a:ext cx="494079" cy="675948"/>
          </a:xfrm>
          <a:prstGeom prst="rect">
            <a:avLst/>
          </a:prstGeom>
          <a:blipFill>
            <a:blip r:embed="rId3" cstate="print"/>
            <a:stretch>
              <a:fillRect/>
            </a:stretch>
          </a:blipFill>
        </p:spPr>
        <p:txBody>
          <a:bodyPr wrap="square" lIns="0" tIns="0" rIns="0" bIns="0" rtlCol="0">
            <a:noAutofit/>
          </a:bodyPr>
          <a:lstStyle/>
          <a:p>
            <a:endParaRPr sz="1790"/>
          </a:p>
        </p:txBody>
      </p:sp>
      <p:sp>
        <p:nvSpPr>
          <p:cNvPr id="15" name="object 15"/>
          <p:cNvSpPr/>
          <p:nvPr/>
        </p:nvSpPr>
        <p:spPr>
          <a:xfrm>
            <a:off x="3054400" y="3585860"/>
            <a:ext cx="3319119" cy="3101637"/>
          </a:xfrm>
          <a:prstGeom prst="rect">
            <a:avLst/>
          </a:prstGeom>
          <a:blipFill>
            <a:blip r:embed="rId4" cstate="print"/>
            <a:stretch>
              <a:fillRect/>
            </a:stretch>
          </a:blipFill>
        </p:spPr>
        <p:txBody>
          <a:bodyPr wrap="square" lIns="0" tIns="0" rIns="0" bIns="0" rtlCol="0">
            <a:noAutofit/>
          </a:bodyPr>
          <a:lstStyle/>
          <a:p>
            <a:endParaRPr sz="1790"/>
          </a:p>
        </p:txBody>
      </p:sp>
      <p:sp>
        <p:nvSpPr>
          <p:cNvPr id="14" name="object 14"/>
          <p:cNvSpPr txBox="1"/>
          <p:nvPr/>
        </p:nvSpPr>
        <p:spPr>
          <a:xfrm>
            <a:off x="726872" y="1798009"/>
            <a:ext cx="6845736" cy="873985"/>
          </a:xfrm>
          <a:prstGeom prst="rect">
            <a:avLst/>
          </a:prstGeom>
        </p:spPr>
        <p:txBody>
          <a:bodyPr wrap="square" lIns="0" tIns="0" rIns="0" bIns="0" rtlCol="0">
            <a:noAutofit/>
          </a:bodyPr>
          <a:lstStyle/>
          <a:p>
            <a:pPr marL="12630" marR="45469">
              <a:lnSpc>
                <a:spcPts val="2561"/>
              </a:lnSpc>
              <a:spcBef>
                <a:spcPts val="127"/>
              </a:spcBef>
            </a:pPr>
            <a:r>
              <a:rPr sz="2387" dirty="0">
                <a:latin typeface="Trebuchet MS"/>
                <a:cs typeface="Trebuchet MS"/>
              </a:rPr>
              <a:t>“</a:t>
            </a:r>
            <a:r>
              <a:rPr sz="2387" spc="9" dirty="0">
                <a:latin typeface="Trebuchet MS"/>
                <a:cs typeface="Trebuchet MS"/>
              </a:rPr>
              <a:t>N</a:t>
            </a:r>
            <a:r>
              <a:rPr sz="2387" dirty="0">
                <a:latin typeface="Trebuchet MS"/>
                <a:cs typeface="Trebuchet MS"/>
              </a:rPr>
              <a:t>ossas</a:t>
            </a:r>
            <a:r>
              <a:rPr sz="2387" spc="14" dirty="0">
                <a:latin typeface="Trebuchet MS"/>
                <a:cs typeface="Trebuchet MS"/>
              </a:rPr>
              <a:t> </a:t>
            </a:r>
            <a:r>
              <a:rPr sz="2387" b="1" dirty="0">
                <a:latin typeface="Trebuchet MS"/>
                <a:cs typeface="Trebuchet MS"/>
              </a:rPr>
              <a:t>i</a:t>
            </a:r>
            <a:r>
              <a:rPr sz="2387" b="1" spc="4" dirty="0">
                <a:latin typeface="Trebuchet MS"/>
                <a:cs typeface="Trebuchet MS"/>
              </a:rPr>
              <a:t>ma</a:t>
            </a:r>
            <a:r>
              <a:rPr sz="2387" b="1" dirty="0">
                <a:latin typeface="Trebuchet MS"/>
                <a:cs typeface="Trebuchet MS"/>
              </a:rPr>
              <a:t>gens</a:t>
            </a:r>
            <a:r>
              <a:rPr sz="2387" b="1" spc="-19" dirty="0">
                <a:latin typeface="Trebuchet MS"/>
                <a:cs typeface="Trebuchet MS"/>
              </a:rPr>
              <a:t> </a:t>
            </a:r>
            <a:r>
              <a:rPr sz="2387" dirty="0">
                <a:latin typeface="Trebuchet MS"/>
                <a:cs typeface="Trebuchet MS"/>
              </a:rPr>
              <a:t>mentais</a:t>
            </a:r>
            <a:r>
              <a:rPr sz="2387" spc="9" dirty="0">
                <a:latin typeface="Trebuchet MS"/>
                <a:cs typeface="Trebuchet MS"/>
              </a:rPr>
              <a:t> </a:t>
            </a:r>
            <a:r>
              <a:rPr sz="2387" dirty="0">
                <a:latin typeface="Trebuchet MS"/>
                <a:cs typeface="Trebuchet MS"/>
              </a:rPr>
              <a:t>emitem</a:t>
            </a:r>
            <a:r>
              <a:rPr sz="2387" spc="9" dirty="0">
                <a:latin typeface="Trebuchet MS"/>
                <a:cs typeface="Trebuchet MS"/>
              </a:rPr>
              <a:t> </a:t>
            </a:r>
            <a:r>
              <a:rPr sz="2387" dirty="0">
                <a:latin typeface="Trebuchet MS"/>
                <a:cs typeface="Trebuchet MS"/>
              </a:rPr>
              <a:t>sinais</a:t>
            </a:r>
            <a:r>
              <a:rPr sz="2387" spc="19" dirty="0">
                <a:latin typeface="Trebuchet MS"/>
                <a:cs typeface="Trebuchet MS"/>
              </a:rPr>
              <a:t> </a:t>
            </a:r>
            <a:r>
              <a:rPr sz="2387" dirty="0">
                <a:latin typeface="Trebuchet MS"/>
                <a:cs typeface="Trebuchet MS"/>
              </a:rPr>
              <a:t>ao nosso</a:t>
            </a:r>
            <a:endParaRPr sz="2387">
              <a:latin typeface="Trebuchet MS"/>
              <a:cs typeface="Trebuchet MS"/>
            </a:endParaRPr>
          </a:p>
          <a:p>
            <a:pPr marL="165707">
              <a:lnSpc>
                <a:spcPct val="96761"/>
              </a:lnSpc>
              <a:spcBef>
                <a:spcPts val="1396"/>
              </a:spcBef>
            </a:pPr>
            <a:r>
              <a:rPr sz="2387" b="1" dirty="0">
                <a:latin typeface="Trebuchet MS"/>
                <a:cs typeface="Trebuchet MS"/>
              </a:rPr>
              <a:t>com</a:t>
            </a:r>
            <a:r>
              <a:rPr sz="2387" b="1" spc="9" dirty="0">
                <a:latin typeface="Trebuchet MS"/>
                <a:cs typeface="Trebuchet MS"/>
              </a:rPr>
              <a:t>p</a:t>
            </a:r>
            <a:r>
              <a:rPr sz="2387" b="1" dirty="0">
                <a:latin typeface="Trebuchet MS"/>
                <a:cs typeface="Trebuchet MS"/>
              </a:rPr>
              <a:t>orta</a:t>
            </a:r>
            <a:r>
              <a:rPr sz="2387" b="1" spc="4" dirty="0">
                <a:latin typeface="Trebuchet MS"/>
                <a:cs typeface="Trebuchet MS"/>
              </a:rPr>
              <a:t>m</a:t>
            </a:r>
            <a:r>
              <a:rPr sz="2387" b="1" dirty="0">
                <a:latin typeface="Trebuchet MS"/>
                <a:cs typeface="Trebuchet MS"/>
              </a:rPr>
              <a:t>ent</a:t>
            </a:r>
            <a:r>
              <a:rPr sz="2387" b="1" spc="-19" dirty="0">
                <a:latin typeface="Trebuchet MS"/>
                <a:cs typeface="Trebuchet MS"/>
              </a:rPr>
              <a:t>o</a:t>
            </a:r>
            <a:r>
              <a:rPr sz="2387" dirty="0">
                <a:latin typeface="Trebuchet MS"/>
                <a:cs typeface="Trebuchet MS"/>
              </a:rPr>
              <a:t>,</a:t>
            </a:r>
            <a:r>
              <a:rPr sz="2387" spc="14" dirty="0">
                <a:latin typeface="Trebuchet MS"/>
                <a:cs typeface="Trebuchet MS"/>
              </a:rPr>
              <a:t> </a:t>
            </a:r>
            <a:r>
              <a:rPr sz="2387" dirty="0">
                <a:latin typeface="Trebuchet MS"/>
                <a:cs typeface="Trebuchet MS"/>
              </a:rPr>
              <a:t>que por</a:t>
            </a:r>
            <a:r>
              <a:rPr sz="2387" spc="19" dirty="0">
                <a:latin typeface="Trebuchet MS"/>
                <a:cs typeface="Trebuchet MS"/>
              </a:rPr>
              <a:t> </a:t>
            </a:r>
            <a:r>
              <a:rPr sz="2387" dirty="0">
                <a:latin typeface="Trebuchet MS"/>
                <a:cs typeface="Trebuchet MS"/>
              </a:rPr>
              <a:t>sua</a:t>
            </a:r>
            <a:r>
              <a:rPr sz="2387" spc="9" dirty="0">
                <a:latin typeface="Trebuchet MS"/>
                <a:cs typeface="Trebuchet MS"/>
              </a:rPr>
              <a:t> </a:t>
            </a:r>
            <a:r>
              <a:rPr sz="2387" dirty="0">
                <a:latin typeface="Trebuchet MS"/>
                <a:cs typeface="Trebuchet MS"/>
              </a:rPr>
              <a:t>vez,</a:t>
            </a:r>
            <a:r>
              <a:rPr sz="2387" spc="9" dirty="0">
                <a:latin typeface="Trebuchet MS"/>
                <a:cs typeface="Trebuchet MS"/>
              </a:rPr>
              <a:t> </a:t>
            </a:r>
            <a:r>
              <a:rPr sz="2387" dirty="0">
                <a:latin typeface="Trebuchet MS"/>
                <a:cs typeface="Trebuchet MS"/>
              </a:rPr>
              <a:t>nos </a:t>
            </a:r>
            <a:r>
              <a:rPr sz="2387" b="1" dirty="0">
                <a:latin typeface="Trebuchet MS"/>
                <a:cs typeface="Trebuchet MS"/>
              </a:rPr>
              <a:t>orie</a:t>
            </a:r>
            <a:r>
              <a:rPr sz="2387" b="1" spc="4" dirty="0">
                <a:latin typeface="Trebuchet MS"/>
                <a:cs typeface="Trebuchet MS"/>
              </a:rPr>
              <a:t>n</a:t>
            </a:r>
            <a:r>
              <a:rPr sz="2387" b="1" dirty="0">
                <a:latin typeface="Trebuchet MS"/>
                <a:cs typeface="Trebuchet MS"/>
              </a:rPr>
              <a:t>t</a:t>
            </a:r>
            <a:r>
              <a:rPr sz="2387" b="1" spc="4" dirty="0">
                <a:latin typeface="Trebuchet MS"/>
                <a:cs typeface="Trebuchet MS"/>
              </a:rPr>
              <a:t>a</a:t>
            </a:r>
            <a:r>
              <a:rPr sz="2387" b="1" dirty="0">
                <a:latin typeface="Trebuchet MS"/>
                <a:cs typeface="Trebuchet MS"/>
              </a:rPr>
              <a:t>m</a:t>
            </a:r>
            <a:endParaRPr sz="2387">
              <a:latin typeface="Trebuchet MS"/>
              <a:cs typeface="Trebuchet MS"/>
            </a:endParaRPr>
          </a:p>
        </p:txBody>
      </p:sp>
      <p:sp>
        <p:nvSpPr>
          <p:cNvPr id="13" name="object 13"/>
          <p:cNvSpPr txBox="1"/>
          <p:nvPr/>
        </p:nvSpPr>
        <p:spPr>
          <a:xfrm>
            <a:off x="1420983" y="2889235"/>
            <a:ext cx="676573" cy="328678"/>
          </a:xfrm>
          <a:prstGeom prst="rect">
            <a:avLst/>
          </a:prstGeom>
        </p:spPr>
        <p:txBody>
          <a:bodyPr wrap="square" lIns="0" tIns="0" rIns="0" bIns="0" rtlCol="0">
            <a:noAutofit/>
          </a:bodyPr>
          <a:lstStyle/>
          <a:p>
            <a:pPr marL="12630">
              <a:lnSpc>
                <a:spcPts val="2561"/>
              </a:lnSpc>
              <a:spcBef>
                <a:spcPts val="127"/>
              </a:spcBef>
            </a:pPr>
            <a:r>
              <a:rPr sz="2387" dirty="0">
                <a:latin typeface="Trebuchet MS"/>
                <a:cs typeface="Trebuchet MS"/>
              </a:rPr>
              <a:t>para</a:t>
            </a:r>
            <a:endParaRPr sz="2387">
              <a:latin typeface="Trebuchet MS"/>
              <a:cs typeface="Trebuchet MS"/>
            </a:endParaRPr>
          </a:p>
        </p:txBody>
      </p:sp>
      <p:sp>
        <p:nvSpPr>
          <p:cNvPr id="12" name="object 12"/>
          <p:cNvSpPr txBox="1"/>
          <p:nvPr/>
        </p:nvSpPr>
        <p:spPr>
          <a:xfrm>
            <a:off x="2119150" y="2889235"/>
            <a:ext cx="571087" cy="328678"/>
          </a:xfrm>
          <a:prstGeom prst="rect">
            <a:avLst/>
          </a:prstGeom>
        </p:spPr>
        <p:txBody>
          <a:bodyPr wrap="square" lIns="0" tIns="0" rIns="0" bIns="0" rtlCol="0">
            <a:noAutofit/>
          </a:bodyPr>
          <a:lstStyle/>
          <a:p>
            <a:pPr marL="12630">
              <a:lnSpc>
                <a:spcPts val="2561"/>
              </a:lnSpc>
              <a:spcBef>
                <a:spcPts val="127"/>
              </a:spcBef>
            </a:pPr>
            <a:r>
              <a:rPr sz="2387" dirty="0">
                <a:latin typeface="Trebuchet MS"/>
                <a:cs typeface="Trebuchet MS"/>
              </a:rPr>
              <a:t>que</a:t>
            </a:r>
            <a:endParaRPr sz="2387">
              <a:latin typeface="Trebuchet MS"/>
              <a:cs typeface="Trebuchet MS"/>
            </a:endParaRPr>
          </a:p>
        </p:txBody>
      </p:sp>
      <p:sp>
        <p:nvSpPr>
          <p:cNvPr id="11" name="object 11"/>
          <p:cNvSpPr txBox="1"/>
          <p:nvPr/>
        </p:nvSpPr>
        <p:spPr>
          <a:xfrm>
            <a:off x="2712335" y="2889235"/>
            <a:ext cx="1308746" cy="328678"/>
          </a:xfrm>
          <a:prstGeom prst="rect">
            <a:avLst/>
          </a:prstGeom>
        </p:spPr>
        <p:txBody>
          <a:bodyPr wrap="square" lIns="0" tIns="0" rIns="0" bIns="0" rtlCol="0">
            <a:noAutofit/>
          </a:bodyPr>
          <a:lstStyle/>
          <a:p>
            <a:pPr marL="12630">
              <a:lnSpc>
                <a:spcPts val="2561"/>
              </a:lnSpc>
              <a:spcBef>
                <a:spcPts val="127"/>
              </a:spcBef>
            </a:pPr>
            <a:r>
              <a:rPr sz="2387" dirty="0">
                <a:latin typeface="Trebuchet MS"/>
                <a:cs typeface="Trebuchet MS"/>
              </a:rPr>
              <a:t>tomemos</a:t>
            </a:r>
            <a:endParaRPr sz="2387">
              <a:latin typeface="Trebuchet MS"/>
              <a:cs typeface="Trebuchet MS"/>
            </a:endParaRPr>
          </a:p>
        </p:txBody>
      </p:sp>
      <p:sp>
        <p:nvSpPr>
          <p:cNvPr id="10" name="object 10"/>
          <p:cNvSpPr txBox="1"/>
          <p:nvPr/>
        </p:nvSpPr>
        <p:spPr>
          <a:xfrm>
            <a:off x="4039022" y="2889235"/>
            <a:ext cx="1274522" cy="328678"/>
          </a:xfrm>
          <a:prstGeom prst="rect">
            <a:avLst/>
          </a:prstGeom>
        </p:spPr>
        <p:txBody>
          <a:bodyPr wrap="square" lIns="0" tIns="0" rIns="0" bIns="0" rtlCol="0">
            <a:noAutofit/>
          </a:bodyPr>
          <a:lstStyle/>
          <a:p>
            <a:pPr marL="12630">
              <a:lnSpc>
                <a:spcPts val="2561"/>
              </a:lnSpc>
              <a:spcBef>
                <a:spcPts val="127"/>
              </a:spcBef>
            </a:pPr>
            <a:r>
              <a:rPr sz="2387" b="1" dirty="0">
                <a:latin typeface="Trebuchet MS"/>
                <a:cs typeface="Trebuchet MS"/>
              </a:rPr>
              <a:t>decisões</a:t>
            </a:r>
            <a:endParaRPr sz="2387">
              <a:latin typeface="Trebuchet MS"/>
              <a:cs typeface="Trebuchet MS"/>
            </a:endParaRPr>
          </a:p>
        </p:txBody>
      </p:sp>
      <p:sp>
        <p:nvSpPr>
          <p:cNvPr id="9" name="object 9"/>
          <p:cNvSpPr txBox="1"/>
          <p:nvPr/>
        </p:nvSpPr>
        <p:spPr>
          <a:xfrm>
            <a:off x="5331811" y="2889235"/>
            <a:ext cx="399377" cy="328678"/>
          </a:xfrm>
          <a:prstGeom prst="rect">
            <a:avLst/>
          </a:prstGeom>
        </p:spPr>
        <p:txBody>
          <a:bodyPr wrap="square" lIns="0" tIns="0" rIns="0" bIns="0" rtlCol="0">
            <a:noAutofit/>
          </a:bodyPr>
          <a:lstStyle/>
          <a:p>
            <a:pPr marL="12630">
              <a:lnSpc>
                <a:spcPts val="2561"/>
              </a:lnSpc>
              <a:spcBef>
                <a:spcPts val="127"/>
              </a:spcBef>
            </a:pPr>
            <a:r>
              <a:rPr sz="2387" dirty="0">
                <a:latin typeface="Trebuchet MS"/>
                <a:cs typeface="Trebuchet MS"/>
              </a:rPr>
              <a:t>no</a:t>
            </a:r>
            <a:endParaRPr sz="2387">
              <a:latin typeface="Trebuchet MS"/>
              <a:cs typeface="Trebuchet MS"/>
            </a:endParaRPr>
          </a:p>
        </p:txBody>
      </p:sp>
      <p:sp>
        <p:nvSpPr>
          <p:cNvPr id="8" name="object 8"/>
          <p:cNvSpPr txBox="1"/>
          <p:nvPr/>
        </p:nvSpPr>
        <p:spPr>
          <a:xfrm>
            <a:off x="5751743" y="2889235"/>
            <a:ext cx="1280420" cy="328678"/>
          </a:xfrm>
          <a:prstGeom prst="rect">
            <a:avLst/>
          </a:prstGeom>
        </p:spPr>
        <p:txBody>
          <a:bodyPr wrap="square" lIns="0" tIns="0" rIns="0" bIns="0" rtlCol="0">
            <a:noAutofit/>
          </a:bodyPr>
          <a:lstStyle/>
          <a:p>
            <a:pPr marL="12630">
              <a:lnSpc>
                <a:spcPts val="2561"/>
              </a:lnSpc>
              <a:spcBef>
                <a:spcPts val="127"/>
              </a:spcBef>
            </a:pPr>
            <a:r>
              <a:rPr sz="2387" dirty="0">
                <a:latin typeface="Trebuchet MS"/>
                <a:cs typeface="Trebuchet MS"/>
              </a:rPr>
              <a:t>di</a:t>
            </a:r>
            <a:r>
              <a:rPr sz="2387" spc="-9" dirty="0">
                <a:latin typeface="Trebuchet MS"/>
                <a:cs typeface="Trebuchet MS"/>
              </a:rPr>
              <a:t>a</a:t>
            </a:r>
            <a:r>
              <a:rPr sz="2387" spc="-4" dirty="0">
                <a:latin typeface="Trebuchet MS"/>
                <a:cs typeface="Trebuchet MS"/>
              </a:rPr>
              <a:t>-</a:t>
            </a:r>
            <a:r>
              <a:rPr sz="2387" dirty="0">
                <a:latin typeface="Trebuchet MS"/>
                <a:cs typeface="Trebuchet MS"/>
              </a:rPr>
              <a:t>dia.”</a:t>
            </a:r>
            <a:endParaRPr sz="2387">
              <a:latin typeface="Trebuchet MS"/>
              <a:cs typeface="Trebuchet MS"/>
            </a:endParaRPr>
          </a:p>
        </p:txBody>
      </p:sp>
      <p:sp>
        <p:nvSpPr>
          <p:cNvPr id="7" name="object 7"/>
          <p:cNvSpPr txBox="1"/>
          <p:nvPr/>
        </p:nvSpPr>
        <p:spPr>
          <a:xfrm>
            <a:off x="1211555" y="6267176"/>
            <a:ext cx="1810536" cy="252597"/>
          </a:xfrm>
          <a:prstGeom prst="rect">
            <a:avLst/>
          </a:prstGeom>
        </p:spPr>
        <p:txBody>
          <a:bodyPr wrap="square" lIns="0" tIns="0" rIns="0" bIns="0" rtlCol="0">
            <a:noAutofit/>
          </a:bodyPr>
          <a:lstStyle/>
          <a:p>
            <a:pPr marL="12630">
              <a:lnSpc>
                <a:spcPts val="1944"/>
              </a:lnSpc>
              <a:spcBef>
                <a:spcPts val="96"/>
              </a:spcBef>
            </a:pPr>
            <a:endParaRPr sz="1790" dirty="0">
              <a:latin typeface="Trebuchet MS"/>
              <a:cs typeface="Trebuchet MS"/>
            </a:endParaRPr>
          </a:p>
        </p:txBody>
      </p:sp>
      <p:sp>
        <p:nvSpPr>
          <p:cNvPr id="4" name="object 4"/>
          <p:cNvSpPr txBox="1"/>
          <p:nvPr/>
        </p:nvSpPr>
        <p:spPr>
          <a:xfrm>
            <a:off x="3996333" y="1161250"/>
            <a:ext cx="113542" cy="25954"/>
          </a:xfrm>
          <a:prstGeom prst="rect">
            <a:avLst/>
          </a:prstGeom>
        </p:spPr>
        <p:txBody>
          <a:bodyPr wrap="square" lIns="0" tIns="0" rIns="0" bIns="0" rtlCol="0">
            <a:noAutofit/>
          </a:bodyPr>
          <a:lstStyle/>
          <a:p>
            <a:endParaRPr sz="1790"/>
          </a:p>
        </p:txBody>
      </p:sp>
      <p:sp>
        <p:nvSpPr>
          <p:cNvPr id="3" name="object 3"/>
          <p:cNvSpPr txBox="1"/>
          <p:nvPr/>
        </p:nvSpPr>
        <p:spPr>
          <a:xfrm>
            <a:off x="5196482" y="1000662"/>
            <a:ext cx="185721" cy="316566"/>
          </a:xfrm>
          <a:prstGeom prst="rect">
            <a:avLst/>
          </a:prstGeom>
        </p:spPr>
        <p:txBody>
          <a:bodyPr wrap="square" lIns="0" tIns="0" rIns="0" bIns="0" rtlCol="0">
            <a:noAutofit/>
          </a:bodyPr>
          <a:lstStyle/>
          <a:p>
            <a:pPr marL="25260">
              <a:lnSpc>
                <a:spcPts val="995"/>
              </a:lnSpc>
            </a:pPr>
            <a:endParaRPr sz="995"/>
          </a:p>
        </p:txBody>
      </p:sp>
      <p:sp>
        <p:nvSpPr>
          <p:cNvPr id="2" name="object 2"/>
          <p:cNvSpPr txBox="1"/>
          <p:nvPr/>
        </p:nvSpPr>
        <p:spPr>
          <a:xfrm>
            <a:off x="3935329" y="1027753"/>
            <a:ext cx="219254" cy="289475"/>
          </a:xfrm>
          <a:prstGeom prst="rect">
            <a:avLst/>
          </a:prstGeom>
        </p:spPr>
        <p:txBody>
          <a:bodyPr wrap="square" lIns="0" tIns="0" rIns="0" bIns="0" rtlCol="0">
            <a:noAutofit/>
          </a:bodyPr>
          <a:lstStyle/>
          <a:p>
            <a:pPr marL="25260">
              <a:lnSpc>
                <a:spcPts val="995"/>
              </a:lnSpc>
            </a:pPr>
            <a:endParaRPr sz="995"/>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object 31"/>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2" name="object 32"/>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3" name="object 33"/>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4" name="object 34"/>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5" name="object 35"/>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6" name="object 36"/>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7" name="object 37"/>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8" name="object 38"/>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9" name="object 39"/>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0" name="object 40"/>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1" name="object 41"/>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2" name="object 42"/>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3" name="object 43"/>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4" name="object 44"/>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5" name="object 45"/>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6" name="object 46"/>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7" name="object 47"/>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8" name="object 48"/>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9" name="object 49"/>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50" name="object 50"/>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51" name="object 51"/>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52" name="object 52"/>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53" name="object 53"/>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54" name="object 54"/>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55" name="object 55"/>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56" name="object 56"/>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57" name="object 57"/>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58" name="object 58"/>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59" name="object 59"/>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60" name="object 60"/>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61" name="object 61"/>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62" name="object 62"/>
          <p:cNvSpPr/>
          <p:nvPr/>
        </p:nvSpPr>
        <p:spPr>
          <a:xfrm>
            <a:off x="820333" y="1271319"/>
            <a:ext cx="84455" cy="84745"/>
          </a:xfrm>
          <a:custGeom>
            <a:avLst/>
            <a:gdLst/>
            <a:ahLst/>
            <a:cxnLst/>
            <a:rect l="l" t="t" r="r" b="b"/>
            <a:pathLst>
              <a:path w="84924" h="85216">
                <a:moveTo>
                  <a:pt x="42456" y="0"/>
                </a:moveTo>
                <a:lnTo>
                  <a:pt x="55455" y="1906"/>
                </a:lnTo>
                <a:lnTo>
                  <a:pt x="66835" y="7596"/>
                </a:lnTo>
                <a:lnTo>
                  <a:pt x="72529" y="12445"/>
                </a:lnTo>
                <a:lnTo>
                  <a:pt x="80316" y="22920"/>
                </a:lnTo>
                <a:lnTo>
                  <a:pt x="84327" y="35018"/>
                </a:lnTo>
                <a:lnTo>
                  <a:pt x="84924" y="42544"/>
                </a:lnTo>
                <a:lnTo>
                  <a:pt x="83039" y="55557"/>
                </a:lnTo>
                <a:lnTo>
                  <a:pt x="77379" y="66945"/>
                </a:lnTo>
                <a:lnTo>
                  <a:pt x="72529" y="72643"/>
                </a:lnTo>
                <a:lnTo>
                  <a:pt x="62076" y="80532"/>
                </a:lnTo>
                <a:lnTo>
                  <a:pt x="50010" y="84604"/>
                </a:lnTo>
                <a:lnTo>
                  <a:pt x="42456" y="85216"/>
                </a:lnTo>
                <a:lnTo>
                  <a:pt x="29480" y="83308"/>
                </a:lnTo>
                <a:lnTo>
                  <a:pt x="18109" y="77582"/>
                </a:lnTo>
                <a:lnTo>
                  <a:pt x="12382" y="72643"/>
                </a:lnTo>
                <a:lnTo>
                  <a:pt x="4604" y="62168"/>
                </a:lnTo>
                <a:lnTo>
                  <a:pt x="597" y="50068"/>
                </a:lnTo>
                <a:lnTo>
                  <a:pt x="0" y="42544"/>
                </a:lnTo>
                <a:lnTo>
                  <a:pt x="1885" y="29530"/>
                </a:lnTo>
                <a:lnTo>
                  <a:pt x="7541" y="18141"/>
                </a:lnTo>
                <a:lnTo>
                  <a:pt x="12382" y="12445"/>
                </a:lnTo>
                <a:lnTo>
                  <a:pt x="22856" y="4646"/>
                </a:lnTo>
                <a:lnTo>
                  <a:pt x="34945" y="604"/>
                </a:lnTo>
                <a:lnTo>
                  <a:pt x="42456" y="0"/>
                </a:lnTo>
                <a:close/>
              </a:path>
            </a:pathLst>
          </a:custGeom>
          <a:ln w="1778">
            <a:solidFill>
              <a:srgbClr val="58134A"/>
            </a:solidFill>
          </a:ln>
        </p:spPr>
        <p:txBody>
          <a:bodyPr wrap="square" lIns="0" tIns="0" rIns="0" bIns="0" rtlCol="0">
            <a:noAutofit/>
          </a:bodyPr>
          <a:lstStyle/>
          <a:p>
            <a:endParaRPr sz="1790"/>
          </a:p>
        </p:txBody>
      </p:sp>
      <p:sp>
        <p:nvSpPr>
          <p:cNvPr id="63" name="object 63"/>
          <p:cNvSpPr/>
          <p:nvPr/>
        </p:nvSpPr>
        <p:spPr>
          <a:xfrm>
            <a:off x="2861542" y="1101069"/>
            <a:ext cx="82599" cy="126930"/>
          </a:xfrm>
          <a:custGeom>
            <a:avLst/>
            <a:gdLst/>
            <a:ahLst/>
            <a:cxnLst/>
            <a:rect l="l" t="t" r="r" b="b"/>
            <a:pathLst>
              <a:path w="83058" h="127635">
                <a:moveTo>
                  <a:pt x="41529" y="0"/>
                </a:moveTo>
                <a:lnTo>
                  <a:pt x="0" y="127635"/>
                </a:lnTo>
                <a:lnTo>
                  <a:pt x="83058" y="127635"/>
                </a:lnTo>
                <a:lnTo>
                  <a:pt x="41529" y="0"/>
                </a:lnTo>
                <a:close/>
              </a:path>
            </a:pathLst>
          </a:custGeom>
          <a:ln w="1778">
            <a:solidFill>
              <a:srgbClr val="58134A"/>
            </a:solidFill>
          </a:ln>
        </p:spPr>
        <p:txBody>
          <a:bodyPr wrap="square" lIns="0" tIns="0" rIns="0" bIns="0" rtlCol="0">
            <a:noAutofit/>
          </a:bodyPr>
          <a:lstStyle/>
          <a:p>
            <a:endParaRPr sz="1790"/>
          </a:p>
        </p:txBody>
      </p:sp>
      <p:sp>
        <p:nvSpPr>
          <p:cNvPr id="64" name="object 64"/>
          <p:cNvSpPr/>
          <p:nvPr/>
        </p:nvSpPr>
        <p:spPr>
          <a:xfrm>
            <a:off x="2235607" y="1101069"/>
            <a:ext cx="82599" cy="126930"/>
          </a:xfrm>
          <a:custGeom>
            <a:avLst/>
            <a:gdLst/>
            <a:ahLst/>
            <a:cxnLst/>
            <a:rect l="l" t="t" r="r" b="b"/>
            <a:pathLst>
              <a:path w="83058" h="127635">
                <a:moveTo>
                  <a:pt x="41529" y="0"/>
                </a:moveTo>
                <a:lnTo>
                  <a:pt x="0" y="127635"/>
                </a:lnTo>
                <a:lnTo>
                  <a:pt x="83058" y="127635"/>
                </a:lnTo>
                <a:lnTo>
                  <a:pt x="41529" y="0"/>
                </a:lnTo>
                <a:close/>
              </a:path>
            </a:pathLst>
          </a:custGeom>
          <a:ln w="1778">
            <a:solidFill>
              <a:srgbClr val="58134A"/>
            </a:solidFill>
          </a:ln>
        </p:spPr>
        <p:txBody>
          <a:bodyPr wrap="square" lIns="0" tIns="0" rIns="0" bIns="0" rtlCol="0">
            <a:noAutofit/>
          </a:bodyPr>
          <a:lstStyle/>
          <a:p>
            <a:endParaRPr sz="1790"/>
          </a:p>
        </p:txBody>
      </p:sp>
      <p:sp>
        <p:nvSpPr>
          <p:cNvPr id="65" name="object 65"/>
          <p:cNvSpPr/>
          <p:nvPr/>
        </p:nvSpPr>
        <p:spPr>
          <a:xfrm>
            <a:off x="4597260" y="1052318"/>
            <a:ext cx="99522" cy="98260"/>
          </a:xfrm>
          <a:custGeom>
            <a:avLst/>
            <a:gdLst/>
            <a:ahLst/>
            <a:cxnLst/>
            <a:rect l="l" t="t" r="r" b="b"/>
            <a:pathLst>
              <a:path w="100075" h="98806">
                <a:moveTo>
                  <a:pt x="20827" y="0"/>
                </a:moveTo>
                <a:lnTo>
                  <a:pt x="14224" y="0"/>
                </a:lnTo>
                <a:lnTo>
                  <a:pt x="7238" y="381"/>
                </a:lnTo>
                <a:lnTo>
                  <a:pt x="0" y="1397"/>
                </a:lnTo>
                <a:lnTo>
                  <a:pt x="0" y="97409"/>
                </a:lnTo>
                <a:lnTo>
                  <a:pt x="14680" y="98425"/>
                </a:lnTo>
                <a:lnTo>
                  <a:pt x="25527" y="98805"/>
                </a:lnTo>
                <a:lnTo>
                  <a:pt x="25908" y="98806"/>
                </a:lnTo>
                <a:lnTo>
                  <a:pt x="41950" y="98264"/>
                </a:lnTo>
                <a:lnTo>
                  <a:pt x="55964" y="96646"/>
                </a:lnTo>
                <a:lnTo>
                  <a:pt x="67941" y="93960"/>
                </a:lnTo>
                <a:lnTo>
                  <a:pt x="77873" y="90213"/>
                </a:lnTo>
                <a:lnTo>
                  <a:pt x="82169" y="87884"/>
                </a:lnTo>
                <a:lnTo>
                  <a:pt x="90721" y="80305"/>
                </a:lnTo>
                <a:lnTo>
                  <a:pt x="96521" y="69590"/>
                </a:lnTo>
                <a:lnTo>
                  <a:pt x="99568" y="55707"/>
                </a:lnTo>
                <a:lnTo>
                  <a:pt x="100075" y="45720"/>
                </a:lnTo>
                <a:lnTo>
                  <a:pt x="98200" y="31242"/>
                </a:lnTo>
                <a:lnTo>
                  <a:pt x="92556" y="19788"/>
                </a:lnTo>
                <a:lnTo>
                  <a:pt x="83122" y="11311"/>
                </a:lnTo>
                <a:lnTo>
                  <a:pt x="71994" y="6268"/>
                </a:lnTo>
                <a:lnTo>
                  <a:pt x="61174" y="3391"/>
                </a:lnTo>
                <a:lnTo>
                  <a:pt x="48447" y="1395"/>
                </a:lnTo>
                <a:lnTo>
                  <a:pt x="33818" y="273"/>
                </a:lnTo>
                <a:lnTo>
                  <a:pt x="20827" y="0"/>
                </a:lnTo>
                <a:close/>
              </a:path>
            </a:pathLst>
          </a:custGeom>
          <a:ln w="1778">
            <a:solidFill>
              <a:srgbClr val="58134A"/>
            </a:solidFill>
          </a:ln>
        </p:spPr>
        <p:txBody>
          <a:bodyPr wrap="square" lIns="0" tIns="0" rIns="0" bIns="0" rtlCol="0">
            <a:noAutofit/>
          </a:bodyPr>
          <a:lstStyle/>
          <a:p>
            <a:endParaRPr sz="1790"/>
          </a:p>
        </p:txBody>
      </p:sp>
      <p:sp>
        <p:nvSpPr>
          <p:cNvPr id="66" name="object 66"/>
          <p:cNvSpPr/>
          <p:nvPr/>
        </p:nvSpPr>
        <p:spPr>
          <a:xfrm>
            <a:off x="6566251" y="1048781"/>
            <a:ext cx="173660" cy="247165"/>
          </a:xfrm>
          <a:custGeom>
            <a:avLst/>
            <a:gdLst/>
            <a:ahLst/>
            <a:cxnLst/>
            <a:rect l="l" t="t" r="r" b="b"/>
            <a:pathLst>
              <a:path w="174625" h="248538">
                <a:moveTo>
                  <a:pt x="84963" y="0"/>
                </a:moveTo>
                <a:lnTo>
                  <a:pt x="70875" y="1047"/>
                </a:lnTo>
                <a:lnTo>
                  <a:pt x="58024" y="4191"/>
                </a:lnTo>
                <a:lnTo>
                  <a:pt x="46406" y="9438"/>
                </a:lnTo>
                <a:lnTo>
                  <a:pt x="36016" y="16790"/>
                </a:lnTo>
                <a:lnTo>
                  <a:pt x="26849" y="26253"/>
                </a:lnTo>
                <a:lnTo>
                  <a:pt x="16291" y="42468"/>
                </a:lnTo>
                <a:lnTo>
                  <a:pt x="11455" y="52940"/>
                </a:lnTo>
                <a:lnTo>
                  <a:pt x="7466" y="64305"/>
                </a:lnTo>
                <a:lnTo>
                  <a:pt x="4325" y="76559"/>
                </a:lnTo>
                <a:lnTo>
                  <a:pt x="2035" y="89698"/>
                </a:lnTo>
                <a:lnTo>
                  <a:pt x="597" y="103718"/>
                </a:lnTo>
                <a:lnTo>
                  <a:pt x="14" y="118614"/>
                </a:lnTo>
                <a:lnTo>
                  <a:pt x="0" y="121412"/>
                </a:lnTo>
                <a:lnTo>
                  <a:pt x="359" y="136953"/>
                </a:lnTo>
                <a:lnTo>
                  <a:pt x="1437" y="151545"/>
                </a:lnTo>
                <a:lnTo>
                  <a:pt x="3235" y="165186"/>
                </a:lnTo>
                <a:lnTo>
                  <a:pt x="5751" y="177870"/>
                </a:lnTo>
                <a:lnTo>
                  <a:pt x="8986" y="189596"/>
                </a:lnTo>
                <a:lnTo>
                  <a:pt x="12940" y="200358"/>
                </a:lnTo>
                <a:lnTo>
                  <a:pt x="17613" y="210154"/>
                </a:lnTo>
                <a:lnTo>
                  <a:pt x="28807" y="226498"/>
                </a:lnTo>
                <a:lnTo>
                  <a:pt x="38351" y="235421"/>
                </a:lnTo>
                <a:lnTo>
                  <a:pt x="49201" y="242038"/>
                </a:lnTo>
                <a:lnTo>
                  <a:pt x="61353" y="246353"/>
                </a:lnTo>
                <a:lnTo>
                  <a:pt x="74801" y="248372"/>
                </a:lnTo>
                <a:lnTo>
                  <a:pt x="80264" y="248538"/>
                </a:lnTo>
                <a:lnTo>
                  <a:pt x="94767" y="247663"/>
                </a:lnTo>
                <a:lnTo>
                  <a:pt x="108098" y="245035"/>
                </a:lnTo>
                <a:lnTo>
                  <a:pt x="120256" y="240651"/>
                </a:lnTo>
                <a:lnTo>
                  <a:pt x="131240" y="234507"/>
                </a:lnTo>
                <a:lnTo>
                  <a:pt x="141051" y="226600"/>
                </a:lnTo>
                <a:lnTo>
                  <a:pt x="149689" y="216927"/>
                </a:lnTo>
                <a:lnTo>
                  <a:pt x="156253" y="207059"/>
                </a:lnTo>
                <a:lnTo>
                  <a:pt x="161325" y="197098"/>
                </a:lnTo>
                <a:lnTo>
                  <a:pt x="165582" y="186142"/>
                </a:lnTo>
                <a:lnTo>
                  <a:pt x="169023" y="174189"/>
                </a:lnTo>
                <a:lnTo>
                  <a:pt x="171645" y="161237"/>
                </a:lnTo>
                <a:lnTo>
                  <a:pt x="173447" y="147284"/>
                </a:lnTo>
                <a:lnTo>
                  <a:pt x="174428" y="132330"/>
                </a:lnTo>
                <a:lnTo>
                  <a:pt x="174625" y="121412"/>
                </a:lnTo>
                <a:lnTo>
                  <a:pt x="173988" y="101848"/>
                </a:lnTo>
                <a:lnTo>
                  <a:pt x="172079" y="84000"/>
                </a:lnTo>
                <a:lnTo>
                  <a:pt x="168899" y="67869"/>
                </a:lnTo>
                <a:lnTo>
                  <a:pt x="164448" y="53455"/>
                </a:lnTo>
                <a:lnTo>
                  <a:pt x="158728" y="40759"/>
                </a:lnTo>
                <a:lnTo>
                  <a:pt x="151738" y="29780"/>
                </a:lnTo>
                <a:lnTo>
                  <a:pt x="143481" y="20520"/>
                </a:lnTo>
                <a:lnTo>
                  <a:pt x="133958" y="12979"/>
                </a:lnTo>
                <a:lnTo>
                  <a:pt x="123168" y="7157"/>
                </a:lnTo>
                <a:lnTo>
                  <a:pt x="111113" y="3054"/>
                </a:lnTo>
                <a:lnTo>
                  <a:pt x="97794" y="672"/>
                </a:lnTo>
                <a:lnTo>
                  <a:pt x="84963" y="0"/>
                </a:lnTo>
                <a:close/>
              </a:path>
            </a:pathLst>
          </a:custGeom>
          <a:ln w="1778">
            <a:solidFill>
              <a:srgbClr val="58134A"/>
            </a:solidFill>
          </a:ln>
        </p:spPr>
        <p:txBody>
          <a:bodyPr wrap="square" lIns="0" tIns="0" rIns="0" bIns="0" rtlCol="0">
            <a:noAutofit/>
          </a:bodyPr>
          <a:lstStyle/>
          <a:p>
            <a:endParaRPr sz="1790"/>
          </a:p>
        </p:txBody>
      </p:sp>
      <p:sp>
        <p:nvSpPr>
          <p:cNvPr id="67" name="object 67"/>
          <p:cNvSpPr/>
          <p:nvPr/>
        </p:nvSpPr>
        <p:spPr>
          <a:xfrm>
            <a:off x="5478065" y="1048781"/>
            <a:ext cx="173660" cy="247165"/>
          </a:xfrm>
          <a:custGeom>
            <a:avLst/>
            <a:gdLst/>
            <a:ahLst/>
            <a:cxnLst/>
            <a:rect l="l" t="t" r="r" b="b"/>
            <a:pathLst>
              <a:path w="174625" h="248538">
                <a:moveTo>
                  <a:pt x="84962" y="0"/>
                </a:moveTo>
                <a:lnTo>
                  <a:pt x="70875" y="1047"/>
                </a:lnTo>
                <a:lnTo>
                  <a:pt x="58024" y="4191"/>
                </a:lnTo>
                <a:lnTo>
                  <a:pt x="46406" y="9438"/>
                </a:lnTo>
                <a:lnTo>
                  <a:pt x="36016" y="16790"/>
                </a:lnTo>
                <a:lnTo>
                  <a:pt x="26849" y="26253"/>
                </a:lnTo>
                <a:lnTo>
                  <a:pt x="16291" y="42468"/>
                </a:lnTo>
                <a:lnTo>
                  <a:pt x="11455" y="52940"/>
                </a:lnTo>
                <a:lnTo>
                  <a:pt x="7466" y="64305"/>
                </a:lnTo>
                <a:lnTo>
                  <a:pt x="4325" y="76559"/>
                </a:lnTo>
                <a:lnTo>
                  <a:pt x="2035" y="89698"/>
                </a:lnTo>
                <a:lnTo>
                  <a:pt x="597" y="103718"/>
                </a:lnTo>
                <a:lnTo>
                  <a:pt x="14" y="118614"/>
                </a:lnTo>
                <a:lnTo>
                  <a:pt x="0" y="121412"/>
                </a:lnTo>
                <a:lnTo>
                  <a:pt x="359" y="136953"/>
                </a:lnTo>
                <a:lnTo>
                  <a:pt x="1437" y="151545"/>
                </a:lnTo>
                <a:lnTo>
                  <a:pt x="3235" y="165186"/>
                </a:lnTo>
                <a:lnTo>
                  <a:pt x="5751" y="177870"/>
                </a:lnTo>
                <a:lnTo>
                  <a:pt x="8986" y="189596"/>
                </a:lnTo>
                <a:lnTo>
                  <a:pt x="12940" y="200358"/>
                </a:lnTo>
                <a:lnTo>
                  <a:pt x="17613" y="210154"/>
                </a:lnTo>
                <a:lnTo>
                  <a:pt x="28807" y="226498"/>
                </a:lnTo>
                <a:lnTo>
                  <a:pt x="38351" y="235421"/>
                </a:lnTo>
                <a:lnTo>
                  <a:pt x="49201" y="242038"/>
                </a:lnTo>
                <a:lnTo>
                  <a:pt x="61353" y="246353"/>
                </a:lnTo>
                <a:lnTo>
                  <a:pt x="74801" y="248372"/>
                </a:lnTo>
                <a:lnTo>
                  <a:pt x="80263" y="248538"/>
                </a:lnTo>
                <a:lnTo>
                  <a:pt x="94767" y="247663"/>
                </a:lnTo>
                <a:lnTo>
                  <a:pt x="108098" y="245035"/>
                </a:lnTo>
                <a:lnTo>
                  <a:pt x="120256" y="240651"/>
                </a:lnTo>
                <a:lnTo>
                  <a:pt x="131240" y="234507"/>
                </a:lnTo>
                <a:lnTo>
                  <a:pt x="141051" y="226600"/>
                </a:lnTo>
                <a:lnTo>
                  <a:pt x="149689" y="216927"/>
                </a:lnTo>
                <a:lnTo>
                  <a:pt x="156253" y="207059"/>
                </a:lnTo>
                <a:lnTo>
                  <a:pt x="161325" y="197098"/>
                </a:lnTo>
                <a:lnTo>
                  <a:pt x="165582" y="186142"/>
                </a:lnTo>
                <a:lnTo>
                  <a:pt x="169023" y="174189"/>
                </a:lnTo>
                <a:lnTo>
                  <a:pt x="171645" y="161237"/>
                </a:lnTo>
                <a:lnTo>
                  <a:pt x="173447" y="147284"/>
                </a:lnTo>
                <a:lnTo>
                  <a:pt x="174428" y="132330"/>
                </a:lnTo>
                <a:lnTo>
                  <a:pt x="174625" y="121412"/>
                </a:lnTo>
                <a:lnTo>
                  <a:pt x="173988" y="101848"/>
                </a:lnTo>
                <a:lnTo>
                  <a:pt x="172079" y="84000"/>
                </a:lnTo>
                <a:lnTo>
                  <a:pt x="168899" y="67869"/>
                </a:lnTo>
                <a:lnTo>
                  <a:pt x="164448" y="53455"/>
                </a:lnTo>
                <a:lnTo>
                  <a:pt x="158728" y="40759"/>
                </a:lnTo>
                <a:lnTo>
                  <a:pt x="151738" y="29780"/>
                </a:lnTo>
                <a:lnTo>
                  <a:pt x="143481" y="20520"/>
                </a:lnTo>
                <a:lnTo>
                  <a:pt x="133958" y="12979"/>
                </a:lnTo>
                <a:lnTo>
                  <a:pt x="123168" y="7157"/>
                </a:lnTo>
                <a:lnTo>
                  <a:pt x="111113" y="3054"/>
                </a:lnTo>
                <a:lnTo>
                  <a:pt x="97794" y="672"/>
                </a:lnTo>
                <a:lnTo>
                  <a:pt x="84962" y="0"/>
                </a:lnTo>
                <a:close/>
              </a:path>
            </a:pathLst>
          </a:custGeom>
          <a:ln w="1778">
            <a:solidFill>
              <a:srgbClr val="58134A"/>
            </a:solidFill>
          </a:ln>
        </p:spPr>
        <p:txBody>
          <a:bodyPr wrap="square" lIns="0" tIns="0" rIns="0" bIns="0" rtlCol="0">
            <a:noAutofit/>
          </a:bodyPr>
          <a:lstStyle/>
          <a:p>
            <a:endParaRPr sz="1790"/>
          </a:p>
        </p:txBody>
      </p:sp>
      <p:sp>
        <p:nvSpPr>
          <p:cNvPr id="68" name="object 68"/>
          <p:cNvSpPr/>
          <p:nvPr/>
        </p:nvSpPr>
        <p:spPr>
          <a:xfrm>
            <a:off x="4874864" y="1048781"/>
            <a:ext cx="173660" cy="247165"/>
          </a:xfrm>
          <a:custGeom>
            <a:avLst/>
            <a:gdLst/>
            <a:ahLst/>
            <a:cxnLst/>
            <a:rect l="l" t="t" r="r" b="b"/>
            <a:pathLst>
              <a:path w="174625" h="248538">
                <a:moveTo>
                  <a:pt x="84962" y="0"/>
                </a:moveTo>
                <a:lnTo>
                  <a:pt x="70875" y="1047"/>
                </a:lnTo>
                <a:lnTo>
                  <a:pt x="58024" y="4191"/>
                </a:lnTo>
                <a:lnTo>
                  <a:pt x="46406" y="9438"/>
                </a:lnTo>
                <a:lnTo>
                  <a:pt x="36016" y="16790"/>
                </a:lnTo>
                <a:lnTo>
                  <a:pt x="26849" y="26253"/>
                </a:lnTo>
                <a:lnTo>
                  <a:pt x="16291" y="42468"/>
                </a:lnTo>
                <a:lnTo>
                  <a:pt x="11455" y="52940"/>
                </a:lnTo>
                <a:lnTo>
                  <a:pt x="7466" y="64305"/>
                </a:lnTo>
                <a:lnTo>
                  <a:pt x="4325" y="76559"/>
                </a:lnTo>
                <a:lnTo>
                  <a:pt x="2035" y="89698"/>
                </a:lnTo>
                <a:lnTo>
                  <a:pt x="597" y="103718"/>
                </a:lnTo>
                <a:lnTo>
                  <a:pt x="14" y="118614"/>
                </a:lnTo>
                <a:lnTo>
                  <a:pt x="0" y="121412"/>
                </a:lnTo>
                <a:lnTo>
                  <a:pt x="359" y="136953"/>
                </a:lnTo>
                <a:lnTo>
                  <a:pt x="1437" y="151545"/>
                </a:lnTo>
                <a:lnTo>
                  <a:pt x="3235" y="165186"/>
                </a:lnTo>
                <a:lnTo>
                  <a:pt x="5751" y="177870"/>
                </a:lnTo>
                <a:lnTo>
                  <a:pt x="8986" y="189596"/>
                </a:lnTo>
                <a:lnTo>
                  <a:pt x="12940" y="200358"/>
                </a:lnTo>
                <a:lnTo>
                  <a:pt x="17613" y="210154"/>
                </a:lnTo>
                <a:lnTo>
                  <a:pt x="28807" y="226498"/>
                </a:lnTo>
                <a:lnTo>
                  <a:pt x="38351" y="235421"/>
                </a:lnTo>
                <a:lnTo>
                  <a:pt x="49201" y="242038"/>
                </a:lnTo>
                <a:lnTo>
                  <a:pt x="61353" y="246353"/>
                </a:lnTo>
                <a:lnTo>
                  <a:pt x="74801" y="248372"/>
                </a:lnTo>
                <a:lnTo>
                  <a:pt x="80263" y="248538"/>
                </a:lnTo>
                <a:lnTo>
                  <a:pt x="94767" y="247663"/>
                </a:lnTo>
                <a:lnTo>
                  <a:pt x="108098" y="245035"/>
                </a:lnTo>
                <a:lnTo>
                  <a:pt x="120256" y="240651"/>
                </a:lnTo>
                <a:lnTo>
                  <a:pt x="131240" y="234507"/>
                </a:lnTo>
                <a:lnTo>
                  <a:pt x="141051" y="226600"/>
                </a:lnTo>
                <a:lnTo>
                  <a:pt x="149689" y="216927"/>
                </a:lnTo>
                <a:lnTo>
                  <a:pt x="156253" y="207059"/>
                </a:lnTo>
                <a:lnTo>
                  <a:pt x="161325" y="197098"/>
                </a:lnTo>
                <a:lnTo>
                  <a:pt x="165582" y="186142"/>
                </a:lnTo>
                <a:lnTo>
                  <a:pt x="169023" y="174189"/>
                </a:lnTo>
                <a:lnTo>
                  <a:pt x="171645" y="161237"/>
                </a:lnTo>
                <a:lnTo>
                  <a:pt x="173447" y="147284"/>
                </a:lnTo>
                <a:lnTo>
                  <a:pt x="174428" y="132330"/>
                </a:lnTo>
                <a:lnTo>
                  <a:pt x="174625" y="121412"/>
                </a:lnTo>
                <a:lnTo>
                  <a:pt x="173988" y="101848"/>
                </a:lnTo>
                <a:lnTo>
                  <a:pt x="172079" y="84000"/>
                </a:lnTo>
                <a:lnTo>
                  <a:pt x="168899" y="67869"/>
                </a:lnTo>
                <a:lnTo>
                  <a:pt x="164448" y="53455"/>
                </a:lnTo>
                <a:lnTo>
                  <a:pt x="158728" y="40759"/>
                </a:lnTo>
                <a:lnTo>
                  <a:pt x="151738" y="29780"/>
                </a:lnTo>
                <a:lnTo>
                  <a:pt x="143481" y="20520"/>
                </a:lnTo>
                <a:lnTo>
                  <a:pt x="133958" y="12979"/>
                </a:lnTo>
                <a:lnTo>
                  <a:pt x="123168" y="7157"/>
                </a:lnTo>
                <a:lnTo>
                  <a:pt x="111113" y="3054"/>
                </a:lnTo>
                <a:lnTo>
                  <a:pt x="97794" y="672"/>
                </a:lnTo>
                <a:lnTo>
                  <a:pt x="84962" y="0"/>
                </a:lnTo>
                <a:close/>
              </a:path>
            </a:pathLst>
          </a:custGeom>
          <a:ln w="1778">
            <a:solidFill>
              <a:srgbClr val="58134A"/>
            </a:solidFill>
          </a:ln>
        </p:spPr>
        <p:txBody>
          <a:bodyPr wrap="square" lIns="0" tIns="0" rIns="0" bIns="0" rtlCol="0">
            <a:noAutofit/>
          </a:bodyPr>
          <a:lstStyle/>
          <a:p>
            <a:endParaRPr sz="1790"/>
          </a:p>
        </p:txBody>
      </p:sp>
      <p:sp>
        <p:nvSpPr>
          <p:cNvPr id="69" name="object 69"/>
          <p:cNvSpPr/>
          <p:nvPr/>
        </p:nvSpPr>
        <p:spPr>
          <a:xfrm>
            <a:off x="1185954" y="1048781"/>
            <a:ext cx="173647" cy="247165"/>
          </a:xfrm>
          <a:custGeom>
            <a:avLst/>
            <a:gdLst/>
            <a:ahLst/>
            <a:cxnLst/>
            <a:rect l="l" t="t" r="r" b="b"/>
            <a:pathLst>
              <a:path w="174612" h="248538">
                <a:moveTo>
                  <a:pt x="84924" y="0"/>
                </a:moveTo>
                <a:lnTo>
                  <a:pt x="70862" y="1047"/>
                </a:lnTo>
                <a:lnTo>
                  <a:pt x="58020" y="4191"/>
                </a:lnTo>
                <a:lnTo>
                  <a:pt x="46400" y="9438"/>
                </a:lnTo>
                <a:lnTo>
                  <a:pt x="36000" y="16790"/>
                </a:lnTo>
                <a:lnTo>
                  <a:pt x="26820" y="26253"/>
                </a:lnTo>
                <a:lnTo>
                  <a:pt x="16250" y="42469"/>
                </a:lnTo>
                <a:lnTo>
                  <a:pt x="11418" y="52942"/>
                </a:lnTo>
                <a:lnTo>
                  <a:pt x="7436" y="64309"/>
                </a:lnTo>
                <a:lnTo>
                  <a:pt x="4304" y="76564"/>
                </a:lnTo>
                <a:lnTo>
                  <a:pt x="2023" y="89705"/>
                </a:lnTo>
                <a:lnTo>
                  <a:pt x="593" y="103727"/>
                </a:lnTo>
                <a:lnTo>
                  <a:pt x="13" y="118625"/>
                </a:lnTo>
                <a:lnTo>
                  <a:pt x="0" y="121412"/>
                </a:lnTo>
                <a:lnTo>
                  <a:pt x="358" y="136955"/>
                </a:lnTo>
                <a:lnTo>
                  <a:pt x="1435" y="151549"/>
                </a:lnTo>
                <a:lnTo>
                  <a:pt x="3229" y="165190"/>
                </a:lnTo>
                <a:lnTo>
                  <a:pt x="5740" y="177876"/>
                </a:lnTo>
                <a:lnTo>
                  <a:pt x="8968" y="189602"/>
                </a:lnTo>
                <a:lnTo>
                  <a:pt x="12913" y="200365"/>
                </a:lnTo>
                <a:lnTo>
                  <a:pt x="17574" y="210161"/>
                </a:lnTo>
                <a:lnTo>
                  <a:pt x="28795" y="226500"/>
                </a:lnTo>
                <a:lnTo>
                  <a:pt x="38355" y="235424"/>
                </a:lnTo>
                <a:lnTo>
                  <a:pt x="49204" y="242040"/>
                </a:lnTo>
                <a:lnTo>
                  <a:pt x="61340" y="246355"/>
                </a:lnTo>
                <a:lnTo>
                  <a:pt x="74762" y="248373"/>
                </a:lnTo>
                <a:lnTo>
                  <a:pt x="80200" y="248538"/>
                </a:lnTo>
                <a:lnTo>
                  <a:pt x="94717" y="247664"/>
                </a:lnTo>
                <a:lnTo>
                  <a:pt x="108055" y="245039"/>
                </a:lnTo>
                <a:lnTo>
                  <a:pt x="120216" y="240660"/>
                </a:lnTo>
                <a:lnTo>
                  <a:pt x="131200" y="234524"/>
                </a:lnTo>
                <a:lnTo>
                  <a:pt x="141011" y="226627"/>
                </a:lnTo>
                <a:lnTo>
                  <a:pt x="149648" y="216965"/>
                </a:lnTo>
                <a:lnTo>
                  <a:pt x="156240" y="207059"/>
                </a:lnTo>
                <a:lnTo>
                  <a:pt x="161312" y="197098"/>
                </a:lnTo>
                <a:lnTo>
                  <a:pt x="165569" y="186142"/>
                </a:lnTo>
                <a:lnTo>
                  <a:pt x="169010" y="174189"/>
                </a:lnTo>
                <a:lnTo>
                  <a:pt x="171632" y="161237"/>
                </a:lnTo>
                <a:lnTo>
                  <a:pt x="173434" y="147284"/>
                </a:lnTo>
                <a:lnTo>
                  <a:pt x="174415" y="132330"/>
                </a:lnTo>
                <a:lnTo>
                  <a:pt x="174612" y="121412"/>
                </a:lnTo>
                <a:lnTo>
                  <a:pt x="173975" y="101850"/>
                </a:lnTo>
                <a:lnTo>
                  <a:pt x="172067" y="84004"/>
                </a:lnTo>
                <a:lnTo>
                  <a:pt x="168887" y="67874"/>
                </a:lnTo>
                <a:lnTo>
                  <a:pt x="164436" y="53461"/>
                </a:lnTo>
                <a:lnTo>
                  <a:pt x="158716" y="40765"/>
                </a:lnTo>
                <a:lnTo>
                  <a:pt x="151727" y="29786"/>
                </a:lnTo>
                <a:lnTo>
                  <a:pt x="143470" y="20526"/>
                </a:lnTo>
                <a:lnTo>
                  <a:pt x="133945" y="12984"/>
                </a:lnTo>
                <a:lnTo>
                  <a:pt x="123154" y="7161"/>
                </a:lnTo>
                <a:lnTo>
                  <a:pt x="111098" y="3058"/>
                </a:lnTo>
                <a:lnTo>
                  <a:pt x="97776" y="674"/>
                </a:lnTo>
                <a:lnTo>
                  <a:pt x="84924" y="0"/>
                </a:lnTo>
                <a:close/>
              </a:path>
            </a:pathLst>
          </a:custGeom>
          <a:ln w="1778">
            <a:solidFill>
              <a:srgbClr val="58134A"/>
            </a:solidFill>
          </a:ln>
        </p:spPr>
        <p:txBody>
          <a:bodyPr wrap="square" lIns="0" tIns="0" rIns="0" bIns="0" rtlCol="0">
            <a:noAutofit/>
          </a:bodyPr>
          <a:lstStyle/>
          <a:p>
            <a:endParaRPr sz="1790"/>
          </a:p>
        </p:txBody>
      </p:sp>
      <p:sp>
        <p:nvSpPr>
          <p:cNvPr id="70" name="object 70"/>
          <p:cNvSpPr/>
          <p:nvPr/>
        </p:nvSpPr>
        <p:spPr>
          <a:xfrm>
            <a:off x="6093137" y="1000662"/>
            <a:ext cx="61001" cy="343657"/>
          </a:xfrm>
          <a:custGeom>
            <a:avLst/>
            <a:gdLst/>
            <a:ahLst/>
            <a:cxnLst/>
            <a:rect l="l" t="t" r="r" b="b"/>
            <a:pathLst>
              <a:path w="61340" h="345566">
                <a:moveTo>
                  <a:pt x="0" y="0"/>
                </a:moveTo>
                <a:lnTo>
                  <a:pt x="61340" y="0"/>
                </a:lnTo>
                <a:lnTo>
                  <a:pt x="61340" y="345566"/>
                </a:lnTo>
                <a:lnTo>
                  <a:pt x="0" y="345566"/>
                </a:lnTo>
                <a:lnTo>
                  <a:pt x="0" y="0"/>
                </a:lnTo>
                <a:close/>
              </a:path>
            </a:pathLst>
          </a:custGeom>
          <a:ln w="1777">
            <a:solidFill>
              <a:srgbClr val="58134A"/>
            </a:solidFill>
          </a:ln>
        </p:spPr>
        <p:txBody>
          <a:bodyPr wrap="square" lIns="0" tIns="0" rIns="0" bIns="0" rtlCol="0">
            <a:noAutofit/>
          </a:bodyPr>
          <a:lstStyle/>
          <a:p>
            <a:endParaRPr sz="1790"/>
          </a:p>
        </p:txBody>
      </p:sp>
      <p:sp>
        <p:nvSpPr>
          <p:cNvPr id="71" name="object 71"/>
          <p:cNvSpPr/>
          <p:nvPr/>
        </p:nvSpPr>
        <p:spPr>
          <a:xfrm>
            <a:off x="5165981" y="1000662"/>
            <a:ext cx="216223" cy="343657"/>
          </a:xfrm>
          <a:custGeom>
            <a:avLst/>
            <a:gdLst/>
            <a:ahLst/>
            <a:cxnLst/>
            <a:rect l="l" t="t" r="r" b="b"/>
            <a:pathLst>
              <a:path w="217424" h="345566">
                <a:moveTo>
                  <a:pt x="0" y="0"/>
                </a:moveTo>
                <a:lnTo>
                  <a:pt x="61341" y="0"/>
                </a:lnTo>
                <a:lnTo>
                  <a:pt x="61341" y="291083"/>
                </a:lnTo>
                <a:lnTo>
                  <a:pt x="217424" y="291083"/>
                </a:lnTo>
                <a:lnTo>
                  <a:pt x="217424" y="345566"/>
                </a:lnTo>
                <a:lnTo>
                  <a:pt x="0" y="345566"/>
                </a:lnTo>
                <a:lnTo>
                  <a:pt x="0" y="0"/>
                </a:lnTo>
                <a:close/>
              </a:path>
            </a:pathLst>
          </a:custGeom>
          <a:ln w="1778">
            <a:solidFill>
              <a:srgbClr val="58134A"/>
            </a:solidFill>
          </a:ln>
        </p:spPr>
        <p:txBody>
          <a:bodyPr wrap="square" lIns="0" tIns="0" rIns="0" bIns="0" rtlCol="0">
            <a:noAutofit/>
          </a:bodyPr>
          <a:lstStyle/>
          <a:p>
            <a:endParaRPr sz="1790"/>
          </a:p>
        </p:txBody>
      </p:sp>
      <p:sp>
        <p:nvSpPr>
          <p:cNvPr id="72" name="object 72"/>
          <p:cNvSpPr/>
          <p:nvPr/>
        </p:nvSpPr>
        <p:spPr>
          <a:xfrm>
            <a:off x="4208135" y="1000662"/>
            <a:ext cx="255122" cy="349467"/>
          </a:xfrm>
          <a:custGeom>
            <a:avLst/>
            <a:gdLst/>
            <a:ahLst/>
            <a:cxnLst/>
            <a:rect l="l" t="t" r="r" b="b"/>
            <a:pathLst>
              <a:path w="256539" h="351408">
                <a:moveTo>
                  <a:pt x="0" y="0"/>
                </a:moveTo>
                <a:lnTo>
                  <a:pt x="61340" y="0"/>
                </a:lnTo>
                <a:lnTo>
                  <a:pt x="61340" y="234187"/>
                </a:lnTo>
                <a:lnTo>
                  <a:pt x="62498" y="248080"/>
                </a:lnTo>
                <a:lnTo>
                  <a:pt x="65979" y="260555"/>
                </a:lnTo>
                <a:lnTo>
                  <a:pt x="71798" y="271612"/>
                </a:lnTo>
                <a:lnTo>
                  <a:pt x="78232" y="279526"/>
                </a:lnTo>
                <a:lnTo>
                  <a:pt x="87705" y="287296"/>
                </a:lnTo>
                <a:lnTo>
                  <a:pt x="98846" y="292768"/>
                </a:lnTo>
                <a:lnTo>
                  <a:pt x="111642" y="295967"/>
                </a:lnTo>
                <a:lnTo>
                  <a:pt x="124967" y="296925"/>
                </a:lnTo>
                <a:lnTo>
                  <a:pt x="139688" y="295997"/>
                </a:lnTo>
                <a:lnTo>
                  <a:pt x="152797" y="293220"/>
                </a:lnTo>
                <a:lnTo>
                  <a:pt x="164294" y="288602"/>
                </a:lnTo>
                <a:lnTo>
                  <a:pt x="174180" y="282153"/>
                </a:lnTo>
                <a:lnTo>
                  <a:pt x="184933" y="270468"/>
                </a:lnTo>
                <a:lnTo>
                  <a:pt x="190748" y="259432"/>
                </a:lnTo>
                <a:lnTo>
                  <a:pt x="194216" y="246799"/>
                </a:lnTo>
                <a:lnTo>
                  <a:pt x="195325" y="233044"/>
                </a:lnTo>
                <a:lnTo>
                  <a:pt x="195325" y="0"/>
                </a:lnTo>
                <a:lnTo>
                  <a:pt x="256539" y="0"/>
                </a:lnTo>
                <a:lnTo>
                  <a:pt x="256539" y="237743"/>
                </a:lnTo>
                <a:lnTo>
                  <a:pt x="255847" y="252200"/>
                </a:lnTo>
                <a:lnTo>
                  <a:pt x="253765" y="265750"/>
                </a:lnTo>
                <a:lnTo>
                  <a:pt x="250291" y="278397"/>
                </a:lnTo>
                <a:lnTo>
                  <a:pt x="245421" y="290142"/>
                </a:lnTo>
                <a:lnTo>
                  <a:pt x="239149" y="300987"/>
                </a:lnTo>
                <a:lnTo>
                  <a:pt x="231472" y="310935"/>
                </a:lnTo>
                <a:lnTo>
                  <a:pt x="222386" y="319987"/>
                </a:lnTo>
                <a:lnTo>
                  <a:pt x="211376" y="328468"/>
                </a:lnTo>
                <a:lnTo>
                  <a:pt x="201136" y="334656"/>
                </a:lnTo>
                <a:lnTo>
                  <a:pt x="190131" y="339874"/>
                </a:lnTo>
                <a:lnTo>
                  <a:pt x="178359" y="344121"/>
                </a:lnTo>
                <a:lnTo>
                  <a:pt x="165820" y="347397"/>
                </a:lnTo>
                <a:lnTo>
                  <a:pt x="152511" y="349702"/>
                </a:lnTo>
                <a:lnTo>
                  <a:pt x="138431" y="351037"/>
                </a:lnTo>
                <a:lnTo>
                  <a:pt x="125475" y="351408"/>
                </a:lnTo>
                <a:lnTo>
                  <a:pt x="110244" y="350909"/>
                </a:lnTo>
                <a:lnTo>
                  <a:pt x="95947" y="349411"/>
                </a:lnTo>
                <a:lnTo>
                  <a:pt x="82585" y="346912"/>
                </a:lnTo>
                <a:lnTo>
                  <a:pt x="70162" y="343410"/>
                </a:lnTo>
                <a:lnTo>
                  <a:pt x="58678" y="338904"/>
                </a:lnTo>
                <a:lnTo>
                  <a:pt x="48136" y="333392"/>
                </a:lnTo>
                <a:lnTo>
                  <a:pt x="32638" y="321944"/>
                </a:lnTo>
                <a:lnTo>
                  <a:pt x="24098" y="313166"/>
                </a:lnTo>
                <a:lnTo>
                  <a:pt x="16858" y="303393"/>
                </a:lnTo>
                <a:lnTo>
                  <a:pt x="10913" y="292623"/>
                </a:lnTo>
                <a:lnTo>
                  <a:pt x="6260" y="280850"/>
                </a:lnTo>
                <a:lnTo>
                  <a:pt x="2895" y="268072"/>
                </a:lnTo>
                <a:lnTo>
                  <a:pt x="813" y="254282"/>
                </a:lnTo>
                <a:lnTo>
                  <a:pt x="10" y="239478"/>
                </a:lnTo>
                <a:lnTo>
                  <a:pt x="0" y="237489"/>
                </a:lnTo>
                <a:lnTo>
                  <a:pt x="0" y="0"/>
                </a:lnTo>
                <a:close/>
              </a:path>
            </a:pathLst>
          </a:custGeom>
          <a:ln w="1778">
            <a:solidFill>
              <a:srgbClr val="58134A"/>
            </a:solidFill>
          </a:ln>
        </p:spPr>
        <p:txBody>
          <a:bodyPr wrap="square" lIns="0" tIns="0" rIns="0" bIns="0" rtlCol="0">
            <a:noAutofit/>
          </a:bodyPr>
          <a:lstStyle/>
          <a:p>
            <a:endParaRPr sz="1790"/>
          </a:p>
        </p:txBody>
      </p:sp>
      <p:sp>
        <p:nvSpPr>
          <p:cNvPr id="73" name="object 73"/>
          <p:cNvSpPr/>
          <p:nvPr/>
        </p:nvSpPr>
        <p:spPr>
          <a:xfrm>
            <a:off x="3935329" y="1000662"/>
            <a:ext cx="219254" cy="343657"/>
          </a:xfrm>
          <a:custGeom>
            <a:avLst/>
            <a:gdLst/>
            <a:ahLst/>
            <a:cxnLst/>
            <a:rect l="l" t="t" r="r" b="b"/>
            <a:pathLst>
              <a:path w="220472" h="345566">
                <a:moveTo>
                  <a:pt x="0" y="0"/>
                </a:moveTo>
                <a:lnTo>
                  <a:pt x="220472" y="0"/>
                </a:lnTo>
                <a:lnTo>
                  <a:pt x="220472" y="54482"/>
                </a:lnTo>
                <a:lnTo>
                  <a:pt x="61341" y="54482"/>
                </a:lnTo>
                <a:lnTo>
                  <a:pt x="61341" y="135381"/>
                </a:lnTo>
                <a:lnTo>
                  <a:pt x="175514" y="135381"/>
                </a:lnTo>
                <a:lnTo>
                  <a:pt x="175514" y="187578"/>
                </a:lnTo>
                <a:lnTo>
                  <a:pt x="61341" y="187578"/>
                </a:lnTo>
                <a:lnTo>
                  <a:pt x="61341" y="291083"/>
                </a:lnTo>
                <a:lnTo>
                  <a:pt x="217932" y="291083"/>
                </a:lnTo>
                <a:lnTo>
                  <a:pt x="217932" y="345566"/>
                </a:lnTo>
                <a:lnTo>
                  <a:pt x="0" y="345566"/>
                </a:lnTo>
                <a:lnTo>
                  <a:pt x="0" y="0"/>
                </a:lnTo>
                <a:close/>
              </a:path>
            </a:pathLst>
          </a:custGeom>
          <a:ln w="1778">
            <a:solidFill>
              <a:srgbClr val="58134A"/>
            </a:solidFill>
          </a:ln>
        </p:spPr>
        <p:txBody>
          <a:bodyPr wrap="square" lIns="0" tIns="0" rIns="0" bIns="0" rtlCol="0">
            <a:noAutofit/>
          </a:bodyPr>
          <a:lstStyle/>
          <a:p>
            <a:endParaRPr sz="1790"/>
          </a:p>
        </p:txBody>
      </p:sp>
      <p:sp>
        <p:nvSpPr>
          <p:cNvPr id="74" name="object 74"/>
          <p:cNvSpPr/>
          <p:nvPr/>
        </p:nvSpPr>
        <p:spPr>
          <a:xfrm>
            <a:off x="3614027" y="1000662"/>
            <a:ext cx="250197" cy="348330"/>
          </a:xfrm>
          <a:custGeom>
            <a:avLst/>
            <a:gdLst/>
            <a:ahLst/>
            <a:cxnLst/>
            <a:rect l="l" t="t" r="r" b="b"/>
            <a:pathLst>
              <a:path w="251587" h="350265">
                <a:moveTo>
                  <a:pt x="0" y="0"/>
                </a:moveTo>
                <a:lnTo>
                  <a:pt x="29464" y="0"/>
                </a:lnTo>
                <a:lnTo>
                  <a:pt x="192659" y="208533"/>
                </a:lnTo>
                <a:lnTo>
                  <a:pt x="192659" y="0"/>
                </a:lnTo>
                <a:lnTo>
                  <a:pt x="251587" y="0"/>
                </a:lnTo>
                <a:lnTo>
                  <a:pt x="251587" y="350265"/>
                </a:lnTo>
                <a:lnTo>
                  <a:pt x="226695" y="350265"/>
                </a:lnTo>
                <a:lnTo>
                  <a:pt x="58928" y="131571"/>
                </a:lnTo>
                <a:lnTo>
                  <a:pt x="58928" y="345820"/>
                </a:lnTo>
                <a:lnTo>
                  <a:pt x="0" y="345820"/>
                </a:lnTo>
                <a:lnTo>
                  <a:pt x="0" y="0"/>
                </a:lnTo>
                <a:close/>
              </a:path>
            </a:pathLst>
          </a:custGeom>
          <a:ln w="1778">
            <a:solidFill>
              <a:srgbClr val="58134A"/>
            </a:solidFill>
          </a:ln>
        </p:spPr>
        <p:txBody>
          <a:bodyPr wrap="square" lIns="0" tIns="0" rIns="0" bIns="0" rtlCol="0">
            <a:noAutofit/>
          </a:bodyPr>
          <a:lstStyle/>
          <a:p>
            <a:endParaRPr sz="1790"/>
          </a:p>
        </p:txBody>
      </p:sp>
      <p:sp>
        <p:nvSpPr>
          <p:cNvPr id="75" name="object 75"/>
          <p:cNvSpPr/>
          <p:nvPr/>
        </p:nvSpPr>
        <p:spPr>
          <a:xfrm>
            <a:off x="3092289" y="1000662"/>
            <a:ext cx="61001" cy="343657"/>
          </a:xfrm>
          <a:custGeom>
            <a:avLst/>
            <a:gdLst/>
            <a:ahLst/>
            <a:cxnLst/>
            <a:rect l="l" t="t" r="r" b="b"/>
            <a:pathLst>
              <a:path w="61340" h="345566">
                <a:moveTo>
                  <a:pt x="0" y="0"/>
                </a:moveTo>
                <a:lnTo>
                  <a:pt x="61340" y="0"/>
                </a:lnTo>
                <a:lnTo>
                  <a:pt x="61340" y="345566"/>
                </a:lnTo>
                <a:lnTo>
                  <a:pt x="0" y="345566"/>
                </a:lnTo>
                <a:lnTo>
                  <a:pt x="0" y="0"/>
                </a:lnTo>
                <a:close/>
              </a:path>
            </a:pathLst>
          </a:custGeom>
          <a:ln w="1777">
            <a:solidFill>
              <a:srgbClr val="58134A"/>
            </a:solidFill>
          </a:ln>
        </p:spPr>
        <p:txBody>
          <a:bodyPr wrap="square" lIns="0" tIns="0" rIns="0" bIns="0" rtlCol="0">
            <a:noAutofit/>
          </a:bodyPr>
          <a:lstStyle/>
          <a:p>
            <a:endParaRPr sz="1790"/>
          </a:p>
        </p:txBody>
      </p:sp>
      <p:sp>
        <p:nvSpPr>
          <p:cNvPr id="76" name="object 76"/>
          <p:cNvSpPr/>
          <p:nvPr/>
        </p:nvSpPr>
        <p:spPr>
          <a:xfrm>
            <a:off x="2465218" y="1000662"/>
            <a:ext cx="250197" cy="348330"/>
          </a:xfrm>
          <a:custGeom>
            <a:avLst/>
            <a:gdLst/>
            <a:ahLst/>
            <a:cxnLst/>
            <a:rect l="l" t="t" r="r" b="b"/>
            <a:pathLst>
              <a:path w="251587" h="350265">
                <a:moveTo>
                  <a:pt x="0" y="0"/>
                </a:moveTo>
                <a:lnTo>
                  <a:pt x="29463" y="0"/>
                </a:lnTo>
                <a:lnTo>
                  <a:pt x="192659" y="208533"/>
                </a:lnTo>
                <a:lnTo>
                  <a:pt x="192659" y="0"/>
                </a:lnTo>
                <a:lnTo>
                  <a:pt x="251587" y="0"/>
                </a:lnTo>
                <a:lnTo>
                  <a:pt x="251587" y="350265"/>
                </a:lnTo>
                <a:lnTo>
                  <a:pt x="226694" y="350265"/>
                </a:lnTo>
                <a:lnTo>
                  <a:pt x="58928" y="131571"/>
                </a:lnTo>
                <a:lnTo>
                  <a:pt x="58928" y="345820"/>
                </a:lnTo>
                <a:lnTo>
                  <a:pt x="0" y="345820"/>
                </a:lnTo>
                <a:lnTo>
                  <a:pt x="0" y="0"/>
                </a:lnTo>
                <a:close/>
              </a:path>
            </a:pathLst>
          </a:custGeom>
          <a:ln w="1778">
            <a:solidFill>
              <a:srgbClr val="58134A"/>
            </a:solidFill>
          </a:ln>
        </p:spPr>
        <p:txBody>
          <a:bodyPr wrap="square" lIns="0" tIns="0" rIns="0" bIns="0" rtlCol="0">
            <a:noAutofit/>
          </a:bodyPr>
          <a:lstStyle/>
          <a:p>
            <a:endParaRPr sz="1790"/>
          </a:p>
        </p:txBody>
      </p:sp>
      <p:sp>
        <p:nvSpPr>
          <p:cNvPr id="77" name="object 77"/>
          <p:cNvSpPr/>
          <p:nvPr/>
        </p:nvSpPr>
        <p:spPr>
          <a:xfrm>
            <a:off x="682503" y="1000662"/>
            <a:ext cx="60989" cy="343657"/>
          </a:xfrm>
          <a:custGeom>
            <a:avLst/>
            <a:gdLst/>
            <a:ahLst/>
            <a:cxnLst/>
            <a:rect l="l" t="t" r="r" b="b"/>
            <a:pathLst>
              <a:path w="61328" h="345566">
                <a:moveTo>
                  <a:pt x="0" y="0"/>
                </a:moveTo>
                <a:lnTo>
                  <a:pt x="61328" y="0"/>
                </a:lnTo>
                <a:lnTo>
                  <a:pt x="61328" y="345566"/>
                </a:lnTo>
                <a:lnTo>
                  <a:pt x="0" y="345566"/>
                </a:lnTo>
                <a:lnTo>
                  <a:pt x="0" y="0"/>
                </a:lnTo>
                <a:close/>
              </a:path>
            </a:pathLst>
          </a:custGeom>
          <a:ln w="1778">
            <a:solidFill>
              <a:srgbClr val="58134A"/>
            </a:solidFill>
          </a:ln>
        </p:spPr>
        <p:txBody>
          <a:bodyPr wrap="square" lIns="0" tIns="0" rIns="0" bIns="0" rtlCol="0">
            <a:noAutofit/>
          </a:bodyPr>
          <a:lstStyle/>
          <a:p>
            <a:endParaRPr sz="1790"/>
          </a:p>
        </p:txBody>
      </p:sp>
      <p:sp>
        <p:nvSpPr>
          <p:cNvPr id="78" name="object 78"/>
          <p:cNvSpPr/>
          <p:nvPr/>
        </p:nvSpPr>
        <p:spPr>
          <a:xfrm>
            <a:off x="549132" y="1000662"/>
            <a:ext cx="60989" cy="343657"/>
          </a:xfrm>
          <a:custGeom>
            <a:avLst/>
            <a:gdLst/>
            <a:ahLst/>
            <a:cxnLst/>
            <a:rect l="l" t="t" r="r" b="b"/>
            <a:pathLst>
              <a:path w="61328" h="345566">
                <a:moveTo>
                  <a:pt x="0" y="0"/>
                </a:moveTo>
                <a:lnTo>
                  <a:pt x="61328" y="0"/>
                </a:lnTo>
                <a:lnTo>
                  <a:pt x="61328" y="345566"/>
                </a:lnTo>
                <a:lnTo>
                  <a:pt x="0" y="345566"/>
                </a:lnTo>
                <a:lnTo>
                  <a:pt x="0" y="0"/>
                </a:lnTo>
                <a:close/>
              </a:path>
            </a:pathLst>
          </a:custGeom>
          <a:ln w="1778">
            <a:solidFill>
              <a:srgbClr val="58134A"/>
            </a:solidFill>
          </a:ln>
        </p:spPr>
        <p:txBody>
          <a:bodyPr wrap="square" lIns="0" tIns="0" rIns="0" bIns="0" rtlCol="0">
            <a:noAutofit/>
          </a:bodyPr>
          <a:lstStyle/>
          <a:p>
            <a:endParaRPr sz="1790"/>
          </a:p>
        </p:txBody>
      </p:sp>
      <p:sp>
        <p:nvSpPr>
          <p:cNvPr id="79" name="object 79"/>
          <p:cNvSpPr/>
          <p:nvPr/>
        </p:nvSpPr>
        <p:spPr>
          <a:xfrm>
            <a:off x="4533984" y="997125"/>
            <a:ext cx="264089" cy="347194"/>
          </a:xfrm>
          <a:custGeom>
            <a:avLst/>
            <a:gdLst/>
            <a:ahLst/>
            <a:cxnLst/>
            <a:rect l="l" t="t" r="r" b="b"/>
            <a:pathLst>
              <a:path w="265556" h="349123">
                <a:moveTo>
                  <a:pt x="95757" y="0"/>
                </a:moveTo>
                <a:lnTo>
                  <a:pt x="115084" y="592"/>
                </a:lnTo>
                <a:lnTo>
                  <a:pt x="132875" y="2371"/>
                </a:lnTo>
                <a:lnTo>
                  <a:pt x="149131" y="5335"/>
                </a:lnTo>
                <a:lnTo>
                  <a:pt x="163852" y="9485"/>
                </a:lnTo>
                <a:lnTo>
                  <a:pt x="177038" y="14823"/>
                </a:lnTo>
                <a:lnTo>
                  <a:pt x="188690" y="21347"/>
                </a:lnTo>
                <a:lnTo>
                  <a:pt x="198808" y="29058"/>
                </a:lnTo>
                <a:lnTo>
                  <a:pt x="207392" y="37958"/>
                </a:lnTo>
                <a:lnTo>
                  <a:pt x="214443" y="48045"/>
                </a:lnTo>
                <a:lnTo>
                  <a:pt x="219961" y="59320"/>
                </a:lnTo>
                <a:lnTo>
                  <a:pt x="223947" y="71784"/>
                </a:lnTo>
                <a:lnTo>
                  <a:pt x="226400" y="85438"/>
                </a:lnTo>
                <a:lnTo>
                  <a:pt x="227322" y="100280"/>
                </a:lnTo>
                <a:lnTo>
                  <a:pt x="227329" y="101854"/>
                </a:lnTo>
                <a:lnTo>
                  <a:pt x="226480" y="114837"/>
                </a:lnTo>
                <a:lnTo>
                  <a:pt x="223936" y="127323"/>
                </a:lnTo>
                <a:lnTo>
                  <a:pt x="219706" y="139314"/>
                </a:lnTo>
                <a:lnTo>
                  <a:pt x="213797" y="150808"/>
                </a:lnTo>
                <a:lnTo>
                  <a:pt x="209168" y="157861"/>
                </a:lnTo>
                <a:lnTo>
                  <a:pt x="200774" y="168189"/>
                </a:lnTo>
                <a:lnTo>
                  <a:pt x="191464" y="177109"/>
                </a:lnTo>
                <a:lnTo>
                  <a:pt x="181238" y="184605"/>
                </a:lnTo>
                <a:lnTo>
                  <a:pt x="170096" y="190661"/>
                </a:lnTo>
                <a:lnTo>
                  <a:pt x="163449" y="193421"/>
                </a:lnTo>
                <a:lnTo>
                  <a:pt x="265556" y="349123"/>
                </a:lnTo>
                <a:lnTo>
                  <a:pt x="194817" y="349123"/>
                </a:lnTo>
                <a:lnTo>
                  <a:pt x="102615" y="206375"/>
                </a:lnTo>
                <a:lnTo>
                  <a:pt x="92362" y="206125"/>
                </a:lnTo>
                <a:lnTo>
                  <a:pt x="79740" y="205607"/>
                </a:lnTo>
                <a:lnTo>
                  <a:pt x="64802" y="204795"/>
                </a:lnTo>
                <a:lnTo>
                  <a:pt x="63626" y="204724"/>
                </a:lnTo>
                <a:lnTo>
                  <a:pt x="63626" y="349123"/>
                </a:lnTo>
                <a:lnTo>
                  <a:pt x="0" y="349123"/>
                </a:lnTo>
                <a:lnTo>
                  <a:pt x="0" y="3556"/>
                </a:lnTo>
                <a:lnTo>
                  <a:pt x="6250" y="3367"/>
                </a:lnTo>
                <a:lnTo>
                  <a:pt x="18489" y="2817"/>
                </a:lnTo>
                <a:lnTo>
                  <a:pt x="36765" y="1930"/>
                </a:lnTo>
                <a:lnTo>
                  <a:pt x="39877" y="1777"/>
                </a:lnTo>
                <a:lnTo>
                  <a:pt x="54924" y="1079"/>
                </a:lnTo>
                <a:lnTo>
                  <a:pt x="68573" y="546"/>
                </a:lnTo>
                <a:lnTo>
                  <a:pt x="80843" y="189"/>
                </a:lnTo>
                <a:lnTo>
                  <a:pt x="91750" y="15"/>
                </a:lnTo>
                <a:lnTo>
                  <a:pt x="95757" y="0"/>
                </a:lnTo>
                <a:close/>
              </a:path>
            </a:pathLst>
          </a:custGeom>
          <a:ln w="1778">
            <a:solidFill>
              <a:srgbClr val="58134A"/>
            </a:solidFill>
          </a:ln>
        </p:spPr>
        <p:txBody>
          <a:bodyPr wrap="square" lIns="0" tIns="0" rIns="0" bIns="0" rtlCol="0">
            <a:noAutofit/>
          </a:bodyPr>
          <a:lstStyle/>
          <a:p>
            <a:endParaRPr sz="1790"/>
          </a:p>
        </p:txBody>
      </p:sp>
      <p:sp>
        <p:nvSpPr>
          <p:cNvPr id="80" name="object 80"/>
          <p:cNvSpPr/>
          <p:nvPr/>
        </p:nvSpPr>
        <p:spPr>
          <a:xfrm>
            <a:off x="2752420" y="995989"/>
            <a:ext cx="301978" cy="348330"/>
          </a:xfrm>
          <a:custGeom>
            <a:avLst/>
            <a:gdLst/>
            <a:ahLst/>
            <a:cxnLst/>
            <a:rect l="l" t="t" r="r" b="b"/>
            <a:pathLst>
              <a:path w="303656" h="350265">
                <a:moveTo>
                  <a:pt x="137794" y="0"/>
                </a:moveTo>
                <a:lnTo>
                  <a:pt x="164719" y="0"/>
                </a:lnTo>
                <a:lnTo>
                  <a:pt x="303656" y="350265"/>
                </a:lnTo>
                <a:lnTo>
                  <a:pt x="235965" y="350265"/>
                </a:lnTo>
                <a:lnTo>
                  <a:pt x="210693" y="280162"/>
                </a:lnTo>
                <a:lnTo>
                  <a:pt x="92328" y="280162"/>
                </a:lnTo>
                <a:lnTo>
                  <a:pt x="68199" y="350265"/>
                </a:lnTo>
                <a:lnTo>
                  <a:pt x="0" y="350265"/>
                </a:lnTo>
                <a:lnTo>
                  <a:pt x="137794" y="0"/>
                </a:lnTo>
                <a:close/>
              </a:path>
            </a:pathLst>
          </a:custGeom>
          <a:ln w="1778">
            <a:solidFill>
              <a:srgbClr val="58134A"/>
            </a:solidFill>
          </a:ln>
        </p:spPr>
        <p:txBody>
          <a:bodyPr wrap="square" lIns="0" tIns="0" rIns="0" bIns="0" rtlCol="0">
            <a:noAutofit/>
          </a:bodyPr>
          <a:lstStyle/>
          <a:p>
            <a:endParaRPr sz="1790"/>
          </a:p>
        </p:txBody>
      </p:sp>
      <p:sp>
        <p:nvSpPr>
          <p:cNvPr id="81" name="object 81"/>
          <p:cNvSpPr/>
          <p:nvPr/>
        </p:nvSpPr>
        <p:spPr>
          <a:xfrm>
            <a:off x="2126485" y="995989"/>
            <a:ext cx="301978" cy="348330"/>
          </a:xfrm>
          <a:custGeom>
            <a:avLst/>
            <a:gdLst/>
            <a:ahLst/>
            <a:cxnLst/>
            <a:rect l="l" t="t" r="r" b="b"/>
            <a:pathLst>
              <a:path w="303656" h="350265">
                <a:moveTo>
                  <a:pt x="137794" y="0"/>
                </a:moveTo>
                <a:lnTo>
                  <a:pt x="164719" y="0"/>
                </a:lnTo>
                <a:lnTo>
                  <a:pt x="303656" y="350265"/>
                </a:lnTo>
                <a:lnTo>
                  <a:pt x="235965" y="350265"/>
                </a:lnTo>
                <a:lnTo>
                  <a:pt x="210693" y="280162"/>
                </a:lnTo>
                <a:lnTo>
                  <a:pt x="92328" y="280162"/>
                </a:lnTo>
                <a:lnTo>
                  <a:pt x="68199" y="350265"/>
                </a:lnTo>
                <a:lnTo>
                  <a:pt x="0" y="350265"/>
                </a:lnTo>
                <a:lnTo>
                  <a:pt x="137794" y="0"/>
                </a:lnTo>
                <a:close/>
              </a:path>
            </a:pathLst>
          </a:custGeom>
          <a:ln w="1778">
            <a:solidFill>
              <a:srgbClr val="58134A"/>
            </a:solidFill>
          </a:ln>
        </p:spPr>
        <p:txBody>
          <a:bodyPr wrap="square" lIns="0" tIns="0" rIns="0" bIns="0" rtlCol="0">
            <a:noAutofit/>
          </a:bodyPr>
          <a:lstStyle/>
          <a:p>
            <a:endParaRPr sz="1790"/>
          </a:p>
        </p:txBody>
      </p:sp>
      <p:sp>
        <p:nvSpPr>
          <p:cNvPr id="82" name="object 82"/>
          <p:cNvSpPr/>
          <p:nvPr/>
        </p:nvSpPr>
        <p:spPr>
          <a:xfrm>
            <a:off x="6840950" y="994725"/>
            <a:ext cx="208013" cy="355403"/>
          </a:xfrm>
          <a:custGeom>
            <a:avLst/>
            <a:gdLst/>
            <a:ahLst/>
            <a:cxnLst/>
            <a:rect l="l" t="t" r="r" b="b"/>
            <a:pathLst>
              <a:path w="209169" h="357377">
                <a:moveTo>
                  <a:pt x="105410" y="0"/>
                </a:moveTo>
                <a:lnTo>
                  <a:pt x="121518" y="439"/>
                </a:lnTo>
                <a:lnTo>
                  <a:pt x="136389" y="1757"/>
                </a:lnTo>
                <a:lnTo>
                  <a:pt x="150025" y="3954"/>
                </a:lnTo>
                <a:lnTo>
                  <a:pt x="162424" y="7030"/>
                </a:lnTo>
                <a:lnTo>
                  <a:pt x="173587" y="10985"/>
                </a:lnTo>
                <a:lnTo>
                  <a:pt x="183514" y="15818"/>
                </a:lnTo>
                <a:lnTo>
                  <a:pt x="192204" y="21530"/>
                </a:lnTo>
                <a:lnTo>
                  <a:pt x="193421" y="22478"/>
                </a:lnTo>
                <a:lnTo>
                  <a:pt x="174751" y="75311"/>
                </a:lnTo>
                <a:lnTo>
                  <a:pt x="163222" y="67892"/>
                </a:lnTo>
                <a:lnTo>
                  <a:pt x="151478" y="61899"/>
                </a:lnTo>
                <a:lnTo>
                  <a:pt x="139522" y="57337"/>
                </a:lnTo>
                <a:lnTo>
                  <a:pt x="127352" y="54209"/>
                </a:lnTo>
                <a:lnTo>
                  <a:pt x="114969" y="52521"/>
                </a:lnTo>
                <a:lnTo>
                  <a:pt x="106552" y="52197"/>
                </a:lnTo>
                <a:lnTo>
                  <a:pt x="92326" y="53679"/>
                </a:lnTo>
                <a:lnTo>
                  <a:pt x="80619" y="58153"/>
                </a:lnTo>
                <a:lnTo>
                  <a:pt x="73660" y="63373"/>
                </a:lnTo>
                <a:lnTo>
                  <a:pt x="66148" y="73519"/>
                </a:lnTo>
                <a:lnTo>
                  <a:pt x="62413" y="85877"/>
                </a:lnTo>
                <a:lnTo>
                  <a:pt x="61975" y="92583"/>
                </a:lnTo>
                <a:lnTo>
                  <a:pt x="63282" y="100996"/>
                </a:lnTo>
                <a:lnTo>
                  <a:pt x="67198" y="109499"/>
                </a:lnTo>
                <a:lnTo>
                  <a:pt x="73724" y="118094"/>
                </a:lnTo>
                <a:lnTo>
                  <a:pt x="82856" y="126779"/>
                </a:lnTo>
                <a:lnTo>
                  <a:pt x="94592" y="135554"/>
                </a:lnTo>
                <a:lnTo>
                  <a:pt x="108931" y="144420"/>
                </a:lnTo>
                <a:lnTo>
                  <a:pt x="125870" y="153377"/>
                </a:lnTo>
                <a:lnTo>
                  <a:pt x="127762" y="154305"/>
                </a:lnTo>
                <a:lnTo>
                  <a:pt x="141805" y="161481"/>
                </a:lnTo>
                <a:lnTo>
                  <a:pt x="154067" y="168411"/>
                </a:lnTo>
                <a:lnTo>
                  <a:pt x="164532" y="175093"/>
                </a:lnTo>
                <a:lnTo>
                  <a:pt x="173186" y="181528"/>
                </a:lnTo>
                <a:lnTo>
                  <a:pt x="186699" y="194947"/>
                </a:lnTo>
                <a:lnTo>
                  <a:pt x="194136" y="205268"/>
                </a:lnTo>
                <a:lnTo>
                  <a:pt x="200131" y="216462"/>
                </a:lnTo>
                <a:lnTo>
                  <a:pt x="205183" y="230396"/>
                </a:lnTo>
                <a:lnTo>
                  <a:pt x="207813" y="242717"/>
                </a:lnTo>
                <a:lnTo>
                  <a:pt x="209058" y="255801"/>
                </a:lnTo>
                <a:lnTo>
                  <a:pt x="209169" y="261238"/>
                </a:lnTo>
                <a:lnTo>
                  <a:pt x="208258" y="274723"/>
                </a:lnTo>
                <a:lnTo>
                  <a:pt x="205527" y="287394"/>
                </a:lnTo>
                <a:lnTo>
                  <a:pt x="200974" y="299257"/>
                </a:lnTo>
                <a:lnTo>
                  <a:pt x="194601" y="310313"/>
                </a:lnTo>
                <a:lnTo>
                  <a:pt x="186406" y="320567"/>
                </a:lnTo>
                <a:lnTo>
                  <a:pt x="176391" y="330022"/>
                </a:lnTo>
                <a:lnTo>
                  <a:pt x="166528" y="337224"/>
                </a:lnTo>
                <a:lnTo>
                  <a:pt x="156193" y="343108"/>
                </a:lnTo>
                <a:lnTo>
                  <a:pt x="145016" y="347978"/>
                </a:lnTo>
                <a:lnTo>
                  <a:pt x="132997" y="351836"/>
                </a:lnTo>
                <a:lnTo>
                  <a:pt x="120136" y="354680"/>
                </a:lnTo>
                <a:lnTo>
                  <a:pt x="106433" y="356512"/>
                </a:lnTo>
                <a:lnTo>
                  <a:pt x="91888" y="357330"/>
                </a:lnTo>
                <a:lnTo>
                  <a:pt x="87249" y="357377"/>
                </a:lnTo>
                <a:lnTo>
                  <a:pt x="73889" y="356892"/>
                </a:lnTo>
                <a:lnTo>
                  <a:pt x="60903" y="355434"/>
                </a:lnTo>
                <a:lnTo>
                  <a:pt x="48290" y="353001"/>
                </a:lnTo>
                <a:lnTo>
                  <a:pt x="36051" y="349592"/>
                </a:lnTo>
                <a:lnTo>
                  <a:pt x="24184" y="345203"/>
                </a:lnTo>
                <a:lnTo>
                  <a:pt x="12691" y="339834"/>
                </a:lnTo>
                <a:lnTo>
                  <a:pt x="1571" y="333482"/>
                </a:lnTo>
                <a:lnTo>
                  <a:pt x="0" y="332486"/>
                </a:lnTo>
                <a:lnTo>
                  <a:pt x="22605" y="277495"/>
                </a:lnTo>
                <a:lnTo>
                  <a:pt x="34744" y="285315"/>
                </a:lnTo>
                <a:lnTo>
                  <a:pt x="46804" y="291691"/>
                </a:lnTo>
                <a:lnTo>
                  <a:pt x="58793" y="296630"/>
                </a:lnTo>
                <a:lnTo>
                  <a:pt x="70718" y="300138"/>
                </a:lnTo>
                <a:lnTo>
                  <a:pt x="82586" y="302224"/>
                </a:lnTo>
                <a:lnTo>
                  <a:pt x="94106" y="302895"/>
                </a:lnTo>
                <a:lnTo>
                  <a:pt x="112903" y="301491"/>
                </a:lnTo>
                <a:lnTo>
                  <a:pt x="127697" y="297282"/>
                </a:lnTo>
                <a:lnTo>
                  <a:pt x="138484" y="290267"/>
                </a:lnTo>
                <a:lnTo>
                  <a:pt x="145257" y="280446"/>
                </a:lnTo>
                <a:lnTo>
                  <a:pt x="148013" y="267818"/>
                </a:lnTo>
                <a:lnTo>
                  <a:pt x="148081" y="265175"/>
                </a:lnTo>
                <a:lnTo>
                  <a:pt x="146509" y="252897"/>
                </a:lnTo>
                <a:lnTo>
                  <a:pt x="141768" y="241061"/>
                </a:lnTo>
                <a:lnTo>
                  <a:pt x="135381" y="231521"/>
                </a:lnTo>
                <a:lnTo>
                  <a:pt x="129224" y="224932"/>
                </a:lnTo>
                <a:lnTo>
                  <a:pt x="120919" y="218059"/>
                </a:lnTo>
                <a:lnTo>
                  <a:pt x="110469" y="210890"/>
                </a:lnTo>
                <a:lnTo>
                  <a:pt x="97872" y="203413"/>
                </a:lnTo>
                <a:lnTo>
                  <a:pt x="83128" y="195616"/>
                </a:lnTo>
                <a:lnTo>
                  <a:pt x="82803" y="195452"/>
                </a:lnTo>
                <a:lnTo>
                  <a:pt x="67803" y="187709"/>
                </a:lnTo>
                <a:lnTo>
                  <a:pt x="54909" y="180528"/>
                </a:lnTo>
                <a:lnTo>
                  <a:pt x="44135" y="173910"/>
                </a:lnTo>
                <a:lnTo>
                  <a:pt x="35492" y="167854"/>
                </a:lnTo>
                <a:lnTo>
                  <a:pt x="29337" y="162687"/>
                </a:lnTo>
                <a:lnTo>
                  <a:pt x="20616" y="153347"/>
                </a:lnTo>
                <a:lnTo>
                  <a:pt x="13439" y="142851"/>
                </a:lnTo>
                <a:lnTo>
                  <a:pt x="8127" y="132207"/>
                </a:lnTo>
                <a:lnTo>
                  <a:pt x="4140" y="120558"/>
                </a:lnTo>
                <a:lnTo>
                  <a:pt x="1639" y="108139"/>
                </a:lnTo>
                <a:lnTo>
                  <a:pt x="651" y="94951"/>
                </a:lnTo>
                <a:lnTo>
                  <a:pt x="635" y="92963"/>
                </a:lnTo>
                <a:lnTo>
                  <a:pt x="1529" y="79399"/>
                </a:lnTo>
                <a:lnTo>
                  <a:pt x="4213" y="66652"/>
                </a:lnTo>
                <a:lnTo>
                  <a:pt x="8686" y="54726"/>
                </a:lnTo>
                <a:lnTo>
                  <a:pt x="14948" y="43626"/>
                </a:lnTo>
                <a:lnTo>
                  <a:pt x="22999" y="33355"/>
                </a:lnTo>
                <a:lnTo>
                  <a:pt x="29972" y="26415"/>
                </a:lnTo>
                <a:lnTo>
                  <a:pt x="39760" y="18716"/>
                </a:lnTo>
                <a:lnTo>
                  <a:pt x="50366" y="12332"/>
                </a:lnTo>
                <a:lnTo>
                  <a:pt x="61798" y="7267"/>
                </a:lnTo>
                <a:lnTo>
                  <a:pt x="74066" y="3529"/>
                </a:lnTo>
                <a:lnTo>
                  <a:pt x="87179" y="1124"/>
                </a:lnTo>
                <a:lnTo>
                  <a:pt x="101145" y="58"/>
                </a:lnTo>
                <a:lnTo>
                  <a:pt x="105410" y="0"/>
                </a:lnTo>
                <a:close/>
              </a:path>
            </a:pathLst>
          </a:custGeom>
          <a:ln w="1778">
            <a:solidFill>
              <a:srgbClr val="58134A"/>
            </a:solidFill>
          </a:ln>
        </p:spPr>
        <p:txBody>
          <a:bodyPr wrap="square" lIns="0" tIns="0" rIns="0" bIns="0" rtlCol="0">
            <a:noAutofit/>
          </a:bodyPr>
          <a:lstStyle/>
          <a:p>
            <a:endParaRPr sz="1790"/>
          </a:p>
        </p:txBody>
      </p:sp>
      <p:sp>
        <p:nvSpPr>
          <p:cNvPr id="83" name="object 83"/>
          <p:cNvSpPr/>
          <p:nvPr/>
        </p:nvSpPr>
        <p:spPr>
          <a:xfrm>
            <a:off x="6208953" y="994725"/>
            <a:ext cx="261058" cy="355403"/>
          </a:xfrm>
          <a:custGeom>
            <a:avLst/>
            <a:gdLst/>
            <a:ahLst/>
            <a:cxnLst/>
            <a:rect l="l" t="t" r="r" b="b"/>
            <a:pathLst>
              <a:path w="262508" h="357377">
                <a:moveTo>
                  <a:pt x="158241" y="0"/>
                </a:moveTo>
                <a:lnTo>
                  <a:pt x="173232" y="408"/>
                </a:lnTo>
                <a:lnTo>
                  <a:pt x="187420" y="1635"/>
                </a:lnTo>
                <a:lnTo>
                  <a:pt x="200805" y="3679"/>
                </a:lnTo>
                <a:lnTo>
                  <a:pt x="213391" y="6542"/>
                </a:lnTo>
                <a:lnTo>
                  <a:pt x="225179" y="10221"/>
                </a:lnTo>
                <a:lnTo>
                  <a:pt x="236169" y="14719"/>
                </a:lnTo>
                <a:lnTo>
                  <a:pt x="246365" y="20034"/>
                </a:lnTo>
                <a:lnTo>
                  <a:pt x="253237" y="24384"/>
                </a:lnTo>
                <a:lnTo>
                  <a:pt x="228091" y="75057"/>
                </a:lnTo>
                <a:lnTo>
                  <a:pt x="219696" y="68203"/>
                </a:lnTo>
                <a:lnTo>
                  <a:pt x="209624" y="62754"/>
                </a:lnTo>
                <a:lnTo>
                  <a:pt x="197871" y="58701"/>
                </a:lnTo>
                <a:lnTo>
                  <a:pt x="184433" y="56034"/>
                </a:lnTo>
                <a:lnTo>
                  <a:pt x="169304" y="54744"/>
                </a:lnTo>
                <a:lnTo>
                  <a:pt x="162051" y="54610"/>
                </a:lnTo>
                <a:lnTo>
                  <a:pt x="148646" y="55531"/>
                </a:lnTo>
                <a:lnTo>
                  <a:pt x="136037" y="58297"/>
                </a:lnTo>
                <a:lnTo>
                  <a:pt x="124223" y="62907"/>
                </a:lnTo>
                <a:lnTo>
                  <a:pt x="113205" y="69361"/>
                </a:lnTo>
                <a:lnTo>
                  <a:pt x="102983" y="77658"/>
                </a:lnTo>
                <a:lnTo>
                  <a:pt x="93556" y="87800"/>
                </a:lnTo>
                <a:lnTo>
                  <a:pt x="84377" y="100755"/>
                </a:lnTo>
                <a:lnTo>
                  <a:pt x="78526" y="111379"/>
                </a:lnTo>
                <a:lnTo>
                  <a:pt x="73636" y="122679"/>
                </a:lnTo>
                <a:lnTo>
                  <a:pt x="69712" y="134657"/>
                </a:lnTo>
                <a:lnTo>
                  <a:pt x="66756" y="147313"/>
                </a:lnTo>
                <a:lnTo>
                  <a:pt x="64772" y="160651"/>
                </a:lnTo>
                <a:lnTo>
                  <a:pt x="63764" y="174671"/>
                </a:lnTo>
                <a:lnTo>
                  <a:pt x="63626" y="182372"/>
                </a:lnTo>
                <a:lnTo>
                  <a:pt x="64117" y="197292"/>
                </a:lnTo>
                <a:lnTo>
                  <a:pt x="65589" y="211336"/>
                </a:lnTo>
                <a:lnTo>
                  <a:pt x="68045" y="224501"/>
                </a:lnTo>
                <a:lnTo>
                  <a:pt x="71487" y="236790"/>
                </a:lnTo>
                <a:lnTo>
                  <a:pt x="75917" y="248201"/>
                </a:lnTo>
                <a:lnTo>
                  <a:pt x="81336" y="258734"/>
                </a:lnTo>
                <a:lnTo>
                  <a:pt x="87748" y="268390"/>
                </a:lnTo>
                <a:lnTo>
                  <a:pt x="98347" y="280409"/>
                </a:lnTo>
                <a:lnTo>
                  <a:pt x="108382" y="288587"/>
                </a:lnTo>
                <a:lnTo>
                  <a:pt x="119386" y="294921"/>
                </a:lnTo>
                <a:lnTo>
                  <a:pt x="131360" y="299414"/>
                </a:lnTo>
                <a:lnTo>
                  <a:pt x="144302" y="302070"/>
                </a:lnTo>
                <a:lnTo>
                  <a:pt x="157479" y="302895"/>
                </a:lnTo>
                <a:lnTo>
                  <a:pt x="171779" y="302102"/>
                </a:lnTo>
                <a:lnTo>
                  <a:pt x="185093" y="299721"/>
                </a:lnTo>
                <a:lnTo>
                  <a:pt x="197425" y="295747"/>
                </a:lnTo>
                <a:lnTo>
                  <a:pt x="208782" y="290174"/>
                </a:lnTo>
                <a:lnTo>
                  <a:pt x="219168" y="282997"/>
                </a:lnTo>
                <a:lnTo>
                  <a:pt x="228589" y="274210"/>
                </a:lnTo>
                <a:lnTo>
                  <a:pt x="233933" y="267970"/>
                </a:lnTo>
                <a:lnTo>
                  <a:pt x="262508" y="317626"/>
                </a:lnTo>
                <a:lnTo>
                  <a:pt x="244554" y="333036"/>
                </a:lnTo>
                <a:lnTo>
                  <a:pt x="234339" y="339327"/>
                </a:lnTo>
                <a:lnTo>
                  <a:pt x="223301" y="344678"/>
                </a:lnTo>
                <a:lnTo>
                  <a:pt x="211439" y="349090"/>
                </a:lnTo>
                <a:lnTo>
                  <a:pt x="198756" y="352562"/>
                </a:lnTo>
                <a:lnTo>
                  <a:pt x="185251" y="355097"/>
                </a:lnTo>
                <a:lnTo>
                  <a:pt x="170927" y="356695"/>
                </a:lnTo>
                <a:lnTo>
                  <a:pt x="155784" y="357357"/>
                </a:lnTo>
                <a:lnTo>
                  <a:pt x="152526" y="357377"/>
                </a:lnTo>
                <a:lnTo>
                  <a:pt x="137828" y="356863"/>
                </a:lnTo>
                <a:lnTo>
                  <a:pt x="123828" y="355319"/>
                </a:lnTo>
                <a:lnTo>
                  <a:pt x="110526" y="352747"/>
                </a:lnTo>
                <a:lnTo>
                  <a:pt x="97922" y="349145"/>
                </a:lnTo>
                <a:lnTo>
                  <a:pt x="86013" y="344515"/>
                </a:lnTo>
                <a:lnTo>
                  <a:pt x="74800" y="338855"/>
                </a:lnTo>
                <a:lnTo>
                  <a:pt x="64282" y="332166"/>
                </a:lnTo>
                <a:lnTo>
                  <a:pt x="54458" y="324448"/>
                </a:lnTo>
                <a:lnTo>
                  <a:pt x="45326" y="315701"/>
                </a:lnTo>
                <a:lnTo>
                  <a:pt x="32879" y="300551"/>
                </a:lnTo>
                <a:lnTo>
                  <a:pt x="20723" y="280333"/>
                </a:lnTo>
                <a:lnTo>
                  <a:pt x="15692" y="269317"/>
                </a:lnTo>
                <a:lnTo>
                  <a:pt x="11360" y="257695"/>
                </a:lnTo>
                <a:lnTo>
                  <a:pt x="7726" y="245467"/>
                </a:lnTo>
                <a:lnTo>
                  <a:pt x="4790" y="232635"/>
                </a:lnTo>
                <a:lnTo>
                  <a:pt x="2552" y="219197"/>
                </a:lnTo>
                <a:lnTo>
                  <a:pt x="1013" y="205155"/>
                </a:lnTo>
                <a:lnTo>
                  <a:pt x="173" y="190507"/>
                </a:lnTo>
                <a:lnTo>
                  <a:pt x="0" y="179832"/>
                </a:lnTo>
                <a:lnTo>
                  <a:pt x="387" y="165690"/>
                </a:lnTo>
                <a:lnTo>
                  <a:pt x="1548" y="151995"/>
                </a:lnTo>
                <a:lnTo>
                  <a:pt x="3486" y="138744"/>
                </a:lnTo>
                <a:lnTo>
                  <a:pt x="6202" y="125936"/>
                </a:lnTo>
                <a:lnTo>
                  <a:pt x="9696" y="113570"/>
                </a:lnTo>
                <a:lnTo>
                  <a:pt x="13969" y="101644"/>
                </a:lnTo>
                <a:lnTo>
                  <a:pt x="19024" y="90158"/>
                </a:lnTo>
                <a:lnTo>
                  <a:pt x="24861" y="79109"/>
                </a:lnTo>
                <a:lnTo>
                  <a:pt x="31482" y="68498"/>
                </a:lnTo>
                <a:lnTo>
                  <a:pt x="38888" y="58322"/>
                </a:lnTo>
                <a:lnTo>
                  <a:pt x="53734" y="41632"/>
                </a:lnTo>
                <a:lnTo>
                  <a:pt x="63537" y="32759"/>
                </a:lnTo>
                <a:lnTo>
                  <a:pt x="73858" y="24945"/>
                </a:lnTo>
                <a:lnTo>
                  <a:pt x="84697" y="18190"/>
                </a:lnTo>
                <a:lnTo>
                  <a:pt x="96052" y="12497"/>
                </a:lnTo>
                <a:lnTo>
                  <a:pt x="107923" y="7868"/>
                </a:lnTo>
                <a:lnTo>
                  <a:pt x="120308" y="4303"/>
                </a:lnTo>
                <a:lnTo>
                  <a:pt x="133208" y="1805"/>
                </a:lnTo>
                <a:lnTo>
                  <a:pt x="146622" y="374"/>
                </a:lnTo>
                <a:lnTo>
                  <a:pt x="158241" y="0"/>
                </a:lnTo>
                <a:close/>
              </a:path>
            </a:pathLst>
          </a:custGeom>
          <a:ln w="1778">
            <a:solidFill>
              <a:srgbClr val="58134A"/>
            </a:solidFill>
          </a:ln>
        </p:spPr>
        <p:txBody>
          <a:bodyPr wrap="square" lIns="0" tIns="0" rIns="0" bIns="0" rtlCol="0">
            <a:noAutofit/>
          </a:bodyPr>
          <a:lstStyle/>
          <a:p>
            <a:endParaRPr sz="1790"/>
          </a:p>
        </p:txBody>
      </p:sp>
      <p:sp>
        <p:nvSpPr>
          <p:cNvPr id="84" name="object 84"/>
          <p:cNvSpPr/>
          <p:nvPr/>
        </p:nvSpPr>
        <p:spPr>
          <a:xfrm>
            <a:off x="5752763" y="994725"/>
            <a:ext cx="284929" cy="355403"/>
          </a:xfrm>
          <a:custGeom>
            <a:avLst/>
            <a:gdLst/>
            <a:ahLst/>
            <a:cxnLst/>
            <a:rect l="l" t="t" r="r" b="b"/>
            <a:pathLst>
              <a:path w="286512" h="357377">
                <a:moveTo>
                  <a:pt x="175005" y="0"/>
                </a:moveTo>
                <a:lnTo>
                  <a:pt x="188820" y="526"/>
                </a:lnTo>
                <a:lnTo>
                  <a:pt x="202118" y="2103"/>
                </a:lnTo>
                <a:lnTo>
                  <a:pt x="214898" y="4727"/>
                </a:lnTo>
                <a:lnTo>
                  <a:pt x="227159" y="8397"/>
                </a:lnTo>
                <a:lnTo>
                  <a:pt x="238899" y="13108"/>
                </a:lnTo>
                <a:lnTo>
                  <a:pt x="250117" y="18859"/>
                </a:lnTo>
                <a:lnTo>
                  <a:pt x="260810" y="25645"/>
                </a:lnTo>
                <a:lnTo>
                  <a:pt x="270979" y="33465"/>
                </a:lnTo>
                <a:lnTo>
                  <a:pt x="271652" y="34036"/>
                </a:lnTo>
                <a:lnTo>
                  <a:pt x="245999" y="83312"/>
                </a:lnTo>
                <a:lnTo>
                  <a:pt x="237581" y="76959"/>
                </a:lnTo>
                <a:lnTo>
                  <a:pt x="226610" y="70662"/>
                </a:lnTo>
                <a:lnTo>
                  <a:pt x="213084" y="64393"/>
                </a:lnTo>
                <a:lnTo>
                  <a:pt x="198732" y="59048"/>
                </a:lnTo>
                <a:lnTo>
                  <a:pt x="186299" y="55880"/>
                </a:lnTo>
                <a:lnTo>
                  <a:pt x="175171" y="54631"/>
                </a:lnTo>
                <a:lnTo>
                  <a:pt x="173609" y="54610"/>
                </a:lnTo>
                <a:lnTo>
                  <a:pt x="159264" y="55331"/>
                </a:lnTo>
                <a:lnTo>
                  <a:pt x="145829" y="57498"/>
                </a:lnTo>
                <a:lnTo>
                  <a:pt x="133302" y="61115"/>
                </a:lnTo>
                <a:lnTo>
                  <a:pt x="121682" y="66187"/>
                </a:lnTo>
                <a:lnTo>
                  <a:pt x="110964" y="72718"/>
                </a:lnTo>
                <a:lnTo>
                  <a:pt x="101147" y="80713"/>
                </a:lnTo>
                <a:lnTo>
                  <a:pt x="93090" y="89153"/>
                </a:lnTo>
                <a:lnTo>
                  <a:pt x="85879" y="98571"/>
                </a:lnTo>
                <a:lnTo>
                  <a:pt x="79681" y="108796"/>
                </a:lnTo>
                <a:lnTo>
                  <a:pt x="74495" y="119829"/>
                </a:lnTo>
                <a:lnTo>
                  <a:pt x="70319" y="131668"/>
                </a:lnTo>
                <a:lnTo>
                  <a:pt x="67153" y="144315"/>
                </a:lnTo>
                <a:lnTo>
                  <a:pt x="64993" y="157769"/>
                </a:lnTo>
                <a:lnTo>
                  <a:pt x="63839" y="172030"/>
                </a:lnTo>
                <a:lnTo>
                  <a:pt x="63626" y="181737"/>
                </a:lnTo>
                <a:lnTo>
                  <a:pt x="64169" y="196402"/>
                </a:lnTo>
                <a:lnTo>
                  <a:pt x="65797" y="210250"/>
                </a:lnTo>
                <a:lnTo>
                  <a:pt x="68510" y="223276"/>
                </a:lnTo>
                <a:lnTo>
                  <a:pt x="72309" y="235476"/>
                </a:lnTo>
                <a:lnTo>
                  <a:pt x="77192" y="246847"/>
                </a:lnTo>
                <a:lnTo>
                  <a:pt x="83161" y="257384"/>
                </a:lnTo>
                <a:lnTo>
                  <a:pt x="90216" y="267084"/>
                </a:lnTo>
                <a:lnTo>
                  <a:pt x="101624" y="279006"/>
                </a:lnTo>
                <a:lnTo>
                  <a:pt x="111607" y="286654"/>
                </a:lnTo>
                <a:lnTo>
                  <a:pt x="122527" y="292825"/>
                </a:lnTo>
                <a:lnTo>
                  <a:pt x="134378" y="297524"/>
                </a:lnTo>
                <a:lnTo>
                  <a:pt x="147156" y="300755"/>
                </a:lnTo>
                <a:lnTo>
                  <a:pt x="160855" y="302524"/>
                </a:lnTo>
                <a:lnTo>
                  <a:pt x="171196" y="302895"/>
                </a:lnTo>
                <a:lnTo>
                  <a:pt x="185259" y="302001"/>
                </a:lnTo>
                <a:lnTo>
                  <a:pt x="198174" y="299322"/>
                </a:lnTo>
                <a:lnTo>
                  <a:pt x="209931" y="294857"/>
                </a:lnTo>
                <a:lnTo>
                  <a:pt x="220524" y="288605"/>
                </a:lnTo>
                <a:lnTo>
                  <a:pt x="225171" y="217043"/>
                </a:lnTo>
                <a:lnTo>
                  <a:pt x="177291" y="217043"/>
                </a:lnTo>
                <a:lnTo>
                  <a:pt x="177291" y="164719"/>
                </a:lnTo>
                <a:lnTo>
                  <a:pt x="286512" y="164719"/>
                </a:lnTo>
                <a:lnTo>
                  <a:pt x="286512" y="319405"/>
                </a:lnTo>
                <a:lnTo>
                  <a:pt x="266779" y="332602"/>
                </a:lnTo>
                <a:lnTo>
                  <a:pt x="255376" y="338238"/>
                </a:lnTo>
                <a:lnTo>
                  <a:pt x="242949" y="343216"/>
                </a:lnTo>
                <a:lnTo>
                  <a:pt x="230124" y="347345"/>
                </a:lnTo>
                <a:lnTo>
                  <a:pt x="217487" y="350689"/>
                </a:lnTo>
                <a:lnTo>
                  <a:pt x="204893" y="353352"/>
                </a:lnTo>
                <a:lnTo>
                  <a:pt x="192330" y="355339"/>
                </a:lnTo>
                <a:lnTo>
                  <a:pt x="179791" y="356654"/>
                </a:lnTo>
                <a:lnTo>
                  <a:pt x="167266" y="357302"/>
                </a:lnTo>
                <a:lnTo>
                  <a:pt x="161289" y="357377"/>
                </a:lnTo>
                <a:lnTo>
                  <a:pt x="146795" y="356897"/>
                </a:lnTo>
                <a:lnTo>
                  <a:pt x="132912" y="355455"/>
                </a:lnTo>
                <a:lnTo>
                  <a:pt x="119639" y="353050"/>
                </a:lnTo>
                <a:lnTo>
                  <a:pt x="106977" y="349680"/>
                </a:lnTo>
                <a:lnTo>
                  <a:pt x="94925" y="345344"/>
                </a:lnTo>
                <a:lnTo>
                  <a:pt x="83480" y="340040"/>
                </a:lnTo>
                <a:lnTo>
                  <a:pt x="72644" y="333767"/>
                </a:lnTo>
                <a:lnTo>
                  <a:pt x="62415" y="326523"/>
                </a:lnTo>
                <a:lnTo>
                  <a:pt x="52792" y="318307"/>
                </a:lnTo>
                <a:lnTo>
                  <a:pt x="43775" y="309117"/>
                </a:lnTo>
                <a:lnTo>
                  <a:pt x="35689" y="299341"/>
                </a:lnTo>
                <a:lnTo>
                  <a:pt x="28704" y="289399"/>
                </a:lnTo>
                <a:lnTo>
                  <a:pt x="22479" y="278912"/>
                </a:lnTo>
                <a:lnTo>
                  <a:pt x="17014" y="267880"/>
                </a:lnTo>
                <a:lnTo>
                  <a:pt x="12309" y="256304"/>
                </a:lnTo>
                <a:lnTo>
                  <a:pt x="8363" y="244185"/>
                </a:lnTo>
                <a:lnTo>
                  <a:pt x="5178" y="231522"/>
                </a:lnTo>
                <a:lnTo>
                  <a:pt x="2752" y="218318"/>
                </a:lnTo>
                <a:lnTo>
                  <a:pt x="1087" y="204572"/>
                </a:lnTo>
                <a:lnTo>
                  <a:pt x="181" y="190285"/>
                </a:lnTo>
                <a:lnTo>
                  <a:pt x="0" y="180086"/>
                </a:lnTo>
                <a:lnTo>
                  <a:pt x="397" y="165656"/>
                </a:lnTo>
                <a:lnTo>
                  <a:pt x="1591" y="151732"/>
                </a:lnTo>
                <a:lnTo>
                  <a:pt x="3582" y="138314"/>
                </a:lnTo>
                <a:lnTo>
                  <a:pt x="6370" y="125401"/>
                </a:lnTo>
                <a:lnTo>
                  <a:pt x="9956" y="112993"/>
                </a:lnTo>
                <a:lnTo>
                  <a:pt x="14341" y="101088"/>
                </a:lnTo>
                <a:lnTo>
                  <a:pt x="19524" y="89687"/>
                </a:lnTo>
                <a:lnTo>
                  <a:pt x="25507" y="78789"/>
                </a:lnTo>
                <a:lnTo>
                  <a:pt x="32291" y="68393"/>
                </a:lnTo>
                <a:lnTo>
                  <a:pt x="39875" y="58498"/>
                </a:lnTo>
                <a:lnTo>
                  <a:pt x="56440" y="41215"/>
                </a:lnTo>
                <a:lnTo>
                  <a:pt x="66072" y="33245"/>
                </a:lnTo>
                <a:lnTo>
                  <a:pt x="76267" y="26127"/>
                </a:lnTo>
                <a:lnTo>
                  <a:pt x="87023" y="19862"/>
                </a:lnTo>
                <a:lnTo>
                  <a:pt x="98343" y="14453"/>
                </a:lnTo>
                <a:lnTo>
                  <a:pt x="110224" y="9899"/>
                </a:lnTo>
                <a:lnTo>
                  <a:pt x="122668" y="6203"/>
                </a:lnTo>
                <a:lnTo>
                  <a:pt x="135674" y="3366"/>
                </a:lnTo>
                <a:lnTo>
                  <a:pt x="149243" y="1389"/>
                </a:lnTo>
                <a:lnTo>
                  <a:pt x="163374" y="272"/>
                </a:lnTo>
                <a:lnTo>
                  <a:pt x="175005" y="0"/>
                </a:lnTo>
                <a:close/>
              </a:path>
            </a:pathLst>
          </a:custGeom>
          <a:ln w="1778">
            <a:solidFill>
              <a:srgbClr val="58134A"/>
            </a:solidFill>
          </a:ln>
        </p:spPr>
        <p:txBody>
          <a:bodyPr wrap="square" lIns="0" tIns="0" rIns="0" bIns="0" rtlCol="0">
            <a:noAutofit/>
          </a:bodyPr>
          <a:lstStyle/>
          <a:p>
            <a:endParaRPr sz="1790"/>
          </a:p>
        </p:txBody>
      </p:sp>
      <p:sp>
        <p:nvSpPr>
          <p:cNvPr id="85" name="object 85"/>
          <p:cNvSpPr/>
          <p:nvPr/>
        </p:nvSpPr>
        <p:spPr>
          <a:xfrm>
            <a:off x="3208105" y="994725"/>
            <a:ext cx="208013" cy="355403"/>
          </a:xfrm>
          <a:custGeom>
            <a:avLst/>
            <a:gdLst/>
            <a:ahLst/>
            <a:cxnLst/>
            <a:rect l="l" t="t" r="r" b="b"/>
            <a:pathLst>
              <a:path w="209169" h="357377">
                <a:moveTo>
                  <a:pt x="105410" y="0"/>
                </a:moveTo>
                <a:lnTo>
                  <a:pt x="121518" y="439"/>
                </a:lnTo>
                <a:lnTo>
                  <a:pt x="136389" y="1757"/>
                </a:lnTo>
                <a:lnTo>
                  <a:pt x="150025" y="3954"/>
                </a:lnTo>
                <a:lnTo>
                  <a:pt x="162424" y="7030"/>
                </a:lnTo>
                <a:lnTo>
                  <a:pt x="173587" y="10985"/>
                </a:lnTo>
                <a:lnTo>
                  <a:pt x="183514" y="15818"/>
                </a:lnTo>
                <a:lnTo>
                  <a:pt x="192204" y="21530"/>
                </a:lnTo>
                <a:lnTo>
                  <a:pt x="193421" y="22478"/>
                </a:lnTo>
                <a:lnTo>
                  <a:pt x="174751" y="75311"/>
                </a:lnTo>
                <a:lnTo>
                  <a:pt x="163222" y="67892"/>
                </a:lnTo>
                <a:lnTo>
                  <a:pt x="151478" y="61899"/>
                </a:lnTo>
                <a:lnTo>
                  <a:pt x="139522" y="57337"/>
                </a:lnTo>
                <a:lnTo>
                  <a:pt x="127352" y="54209"/>
                </a:lnTo>
                <a:lnTo>
                  <a:pt x="114969" y="52521"/>
                </a:lnTo>
                <a:lnTo>
                  <a:pt x="106552" y="52197"/>
                </a:lnTo>
                <a:lnTo>
                  <a:pt x="92326" y="53679"/>
                </a:lnTo>
                <a:lnTo>
                  <a:pt x="80619" y="58153"/>
                </a:lnTo>
                <a:lnTo>
                  <a:pt x="73660" y="63373"/>
                </a:lnTo>
                <a:lnTo>
                  <a:pt x="66148" y="73519"/>
                </a:lnTo>
                <a:lnTo>
                  <a:pt x="62413" y="85877"/>
                </a:lnTo>
                <a:lnTo>
                  <a:pt x="61975" y="92583"/>
                </a:lnTo>
                <a:lnTo>
                  <a:pt x="63282" y="100996"/>
                </a:lnTo>
                <a:lnTo>
                  <a:pt x="67198" y="109499"/>
                </a:lnTo>
                <a:lnTo>
                  <a:pt x="73724" y="118094"/>
                </a:lnTo>
                <a:lnTo>
                  <a:pt x="82856" y="126779"/>
                </a:lnTo>
                <a:lnTo>
                  <a:pt x="94592" y="135554"/>
                </a:lnTo>
                <a:lnTo>
                  <a:pt x="108931" y="144420"/>
                </a:lnTo>
                <a:lnTo>
                  <a:pt x="125870" y="153377"/>
                </a:lnTo>
                <a:lnTo>
                  <a:pt x="127762" y="154305"/>
                </a:lnTo>
                <a:lnTo>
                  <a:pt x="141805" y="161481"/>
                </a:lnTo>
                <a:lnTo>
                  <a:pt x="154067" y="168411"/>
                </a:lnTo>
                <a:lnTo>
                  <a:pt x="164532" y="175093"/>
                </a:lnTo>
                <a:lnTo>
                  <a:pt x="173186" y="181528"/>
                </a:lnTo>
                <a:lnTo>
                  <a:pt x="186699" y="194947"/>
                </a:lnTo>
                <a:lnTo>
                  <a:pt x="194136" y="205268"/>
                </a:lnTo>
                <a:lnTo>
                  <a:pt x="200131" y="216462"/>
                </a:lnTo>
                <a:lnTo>
                  <a:pt x="205183" y="230396"/>
                </a:lnTo>
                <a:lnTo>
                  <a:pt x="207813" y="242717"/>
                </a:lnTo>
                <a:lnTo>
                  <a:pt x="209058" y="255801"/>
                </a:lnTo>
                <a:lnTo>
                  <a:pt x="209169" y="261238"/>
                </a:lnTo>
                <a:lnTo>
                  <a:pt x="208258" y="274723"/>
                </a:lnTo>
                <a:lnTo>
                  <a:pt x="205527" y="287394"/>
                </a:lnTo>
                <a:lnTo>
                  <a:pt x="200974" y="299257"/>
                </a:lnTo>
                <a:lnTo>
                  <a:pt x="194601" y="310313"/>
                </a:lnTo>
                <a:lnTo>
                  <a:pt x="186406" y="320567"/>
                </a:lnTo>
                <a:lnTo>
                  <a:pt x="176391" y="330022"/>
                </a:lnTo>
                <a:lnTo>
                  <a:pt x="166528" y="337224"/>
                </a:lnTo>
                <a:lnTo>
                  <a:pt x="156193" y="343108"/>
                </a:lnTo>
                <a:lnTo>
                  <a:pt x="145016" y="347978"/>
                </a:lnTo>
                <a:lnTo>
                  <a:pt x="132997" y="351836"/>
                </a:lnTo>
                <a:lnTo>
                  <a:pt x="120136" y="354680"/>
                </a:lnTo>
                <a:lnTo>
                  <a:pt x="106433" y="356512"/>
                </a:lnTo>
                <a:lnTo>
                  <a:pt x="91888" y="357330"/>
                </a:lnTo>
                <a:lnTo>
                  <a:pt x="87249" y="357377"/>
                </a:lnTo>
                <a:lnTo>
                  <a:pt x="73889" y="356892"/>
                </a:lnTo>
                <a:lnTo>
                  <a:pt x="60903" y="355434"/>
                </a:lnTo>
                <a:lnTo>
                  <a:pt x="48290" y="353001"/>
                </a:lnTo>
                <a:lnTo>
                  <a:pt x="36051" y="349592"/>
                </a:lnTo>
                <a:lnTo>
                  <a:pt x="24184" y="345203"/>
                </a:lnTo>
                <a:lnTo>
                  <a:pt x="12691" y="339834"/>
                </a:lnTo>
                <a:lnTo>
                  <a:pt x="1571" y="333482"/>
                </a:lnTo>
                <a:lnTo>
                  <a:pt x="0" y="332486"/>
                </a:lnTo>
                <a:lnTo>
                  <a:pt x="22606" y="277495"/>
                </a:lnTo>
                <a:lnTo>
                  <a:pt x="34744" y="285315"/>
                </a:lnTo>
                <a:lnTo>
                  <a:pt x="46804" y="291691"/>
                </a:lnTo>
                <a:lnTo>
                  <a:pt x="58793" y="296630"/>
                </a:lnTo>
                <a:lnTo>
                  <a:pt x="70718" y="300138"/>
                </a:lnTo>
                <a:lnTo>
                  <a:pt x="82586" y="302224"/>
                </a:lnTo>
                <a:lnTo>
                  <a:pt x="94107" y="302895"/>
                </a:lnTo>
                <a:lnTo>
                  <a:pt x="112903" y="301491"/>
                </a:lnTo>
                <a:lnTo>
                  <a:pt x="127697" y="297282"/>
                </a:lnTo>
                <a:lnTo>
                  <a:pt x="138484" y="290267"/>
                </a:lnTo>
                <a:lnTo>
                  <a:pt x="145257" y="280446"/>
                </a:lnTo>
                <a:lnTo>
                  <a:pt x="148013" y="267818"/>
                </a:lnTo>
                <a:lnTo>
                  <a:pt x="148082" y="265175"/>
                </a:lnTo>
                <a:lnTo>
                  <a:pt x="146509" y="252897"/>
                </a:lnTo>
                <a:lnTo>
                  <a:pt x="141768" y="241061"/>
                </a:lnTo>
                <a:lnTo>
                  <a:pt x="135382" y="231521"/>
                </a:lnTo>
                <a:lnTo>
                  <a:pt x="129224" y="224932"/>
                </a:lnTo>
                <a:lnTo>
                  <a:pt x="120919" y="218059"/>
                </a:lnTo>
                <a:lnTo>
                  <a:pt x="110469" y="210890"/>
                </a:lnTo>
                <a:lnTo>
                  <a:pt x="97872" y="203413"/>
                </a:lnTo>
                <a:lnTo>
                  <a:pt x="83128" y="195616"/>
                </a:lnTo>
                <a:lnTo>
                  <a:pt x="82803" y="195452"/>
                </a:lnTo>
                <a:lnTo>
                  <a:pt x="67803" y="187709"/>
                </a:lnTo>
                <a:lnTo>
                  <a:pt x="54909" y="180528"/>
                </a:lnTo>
                <a:lnTo>
                  <a:pt x="44135" y="173910"/>
                </a:lnTo>
                <a:lnTo>
                  <a:pt x="35492" y="167854"/>
                </a:lnTo>
                <a:lnTo>
                  <a:pt x="29337" y="162687"/>
                </a:lnTo>
                <a:lnTo>
                  <a:pt x="20616" y="153347"/>
                </a:lnTo>
                <a:lnTo>
                  <a:pt x="13439" y="142851"/>
                </a:lnTo>
                <a:lnTo>
                  <a:pt x="8128" y="132207"/>
                </a:lnTo>
                <a:lnTo>
                  <a:pt x="4140" y="120558"/>
                </a:lnTo>
                <a:lnTo>
                  <a:pt x="1639" y="108139"/>
                </a:lnTo>
                <a:lnTo>
                  <a:pt x="651" y="94951"/>
                </a:lnTo>
                <a:lnTo>
                  <a:pt x="635" y="92963"/>
                </a:lnTo>
                <a:lnTo>
                  <a:pt x="1529" y="79399"/>
                </a:lnTo>
                <a:lnTo>
                  <a:pt x="4213" y="66652"/>
                </a:lnTo>
                <a:lnTo>
                  <a:pt x="8686" y="54726"/>
                </a:lnTo>
                <a:lnTo>
                  <a:pt x="14948" y="43626"/>
                </a:lnTo>
                <a:lnTo>
                  <a:pt x="22999" y="33355"/>
                </a:lnTo>
                <a:lnTo>
                  <a:pt x="29972" y="26415"/>
                </a:lnTo>
                <a:lnTo>
                  <a:pt x="39760" y="18716"/>
                </a:lnTo>
                <a:lnTo>
                  <a:pt x="50366" y="12332"/>
                </a:lnTo>
                <a:lnTo>
                  <a:pt x="61798" y="7267"/>
                </a:lnTo>
                <a:lnTo>
                  <a:pt x="74066" y="3529"/>
                </a:lnTo>
                <a:lnTo>
                  <a:pt x="87179" y="1124"/>
                </a:lnTo>
                <a:lnTo>
                  <a:pt x="101145" y="58"/>
                </a:lnTo>
                <a:lnTo>
                  <a:pt x="105410" y="0"/>
                </a:lnTo>
                <a:close/>
              </a:path>
            </a:pathLst>
          </a:custGeom>
          <a:ln w="1778">
            <a:solidFill>
              <a:srgbClr val="58134A"/>
            </a:solidFill>
          </a:ln>
        </p:spPr>
        <p:txBody>
          <a:bodyPr wrap="square" lIns="0" tIns="0" rIns="0" bIns="0" rtlCol="0">
            <a:noAutofit/>
          </a:bodyPr>
          <a:lstStyle/>
          <a:p>
            <a:endParaRPr sz="1790"/>
          </a:p>
        </p:txBody>
      </p:sp>
      <p:sp>
        <p:nvSpPr>
          <p:cNvPr id="86" name="object 86"/>
          <p:cNvSpPr/>
          <p:nvPr/>
        </p:nvSpPr>
        <p:spPr>
          <a:xfrm>
            <a:off x="1850144" y="994725"/>
            <a:ext cx="261058" cy="355403"/>
          </a:xfrm>
          <a:custGeom>
            <a:avLst/>
            <a:gdLst/>
            <a:ahLst/>
            <a:cxnLst/>
            <a:rect l="l" t="t" r="r" b="b"/>
            <a:pathLst>
              <a:path w="262508" h="357377">
                <a:moveTo>
                  <a:pt x="158241" y="0"/>
                </a:moveTo>
                <a:lnTo>
                  <a:pt x="173232" y="408"/>
                </a:lnTo>
                <a:lnTo>
                  <a:pt x="187420" y="1635"/>
                </a:lnTo>
                <a:lnTo>
                  <a:pt x="200805" y="3679"/>
                </a:lnTo>
                <a:lnTo>
                  <a:pt x="213391" y="6542"/>
                </a:lnTo>
                <a:lnTo>
                  <a:pt x="225179" y="10221"/>
                </a:lnTo>
                <a:lnTo>
                  <a:pt x="236169" y="14719"/>
                </a:lnTo>
                <a:lnTo>
                  <a:pt x="246365" y="20034"/>
                </a:lnTo>
                <a:lnTo>
                  <a:pt x="253237" y="24384"/>
                </a:lnTo>
                <a:lnTo>
                  <a:pt x="228091" y="75057"/>
                </a:lnTo>
                <a:lnTo>
                  <a:pt x="219696" y="68203"/>
                </a:lnTo>
                <a:lnTo>
                  <a:pt x="209624" y="62754"/>
                </a:lnTo>
                <a:lnTo>
                  <a:pt x="197871" y="58701"/>
                </a:lnTo>
                <a:lnTo>
                  <a:pt x="184433" y="56034"/>
                </a:lnTo>
                <a:lnTo>
                  <a:pt x="169304" y="54744"/>
                </a:lnTo>
                <a:lnTo>
                  <a:pt x="162051" y="54610"/>
                </a:lnTo>
                <a:lnTo>
                  <a:pt x="148646" y="55531"/>
                </a:lnTo>
                <a:lnTo>
                  <a:pt x="136037" y="58297"/>
                </a:lnTo>
                <a:lnTo>
                  <a:pt x="124223" y="62907"/>
                </a:lnTo>
                <a:lnTo>
                  <a:pt x="113205" y="69361"/>
                </a:lnTo>
                <a:lnTo>
                  <a:pt x="102983" y="77658"/>
                </a:lnTo>
                <a:lnTo>
                  <a:pt x="93556" y="87800"/>
                </a:lnTo>
                <a:lnTo>
                  <a:pt x="84377" y="100755"/>
                </a:lnTo>
                <a:lnTo>
                  <a:pt x="78526" y="111379"/>
                </a:lnTo>
                <a:lnTo>
                  <a:pt x="73636" y="122679"/>
                </a:lnTo>
                <a:lnTo>
                  <a:pt x="69712" y="134657"/>
                </a:lnTo>
                <a:lnTo>
                  <a:pt x="66756" y="147313"/>
                </a:lnTo>
                <a:lnTo>
                  <a:pt x="64772" y="160651"/>
                </a:lnTo>
                <a:lnTo>
                  <a:pt x="63764" y="174671"/>
                </a:lnTo>
                <a:lnTo>
                  <a:pt x="63626" y="182372"/>
                </a:lnTo>
                <a:lnTo>
                  <a:pt x="64117" y="197292"/>
                </a:lnTo>
                <a:lnTo>
                  <a:pt x="65589" y="211336"/>
                </a:lnTo>
                <a:lnTo>
                  <a:pt x="68045" y="224501"/>
                </a:lnTo>
                <a:lnTo>
                  <a:pt x="71487" y="236790"/>
                </a:lnTo>
                <a:lnTo>
                  <a:pt x="75917" y="248201"/>
                </a:lnTo>
                <a:lnTo>
                  <a:pt x="81336" y="258734"/>
                </a:lnTo>
                <a:lnTo>
                  <a:pt x="87748" y="268390"/>
                </a:lnTo>
                <a:lnTo>
                  <a:pt x="98347" y="280409"/>
                </a:lnTo>
                <a:lnTo>
                  <a:pt x="108382" y="288587"/>
                </a:lnTo>
                <a:lnTo>
                  <a:pt x="119386" y="294921"/>
                </a:lnTo>
                <a:lnTo>
                  <a:pt x="131360" y="299414"/>
                </a:lnTo>
                <a:lnTo>
                  <a:pt x="144302" y="302070"/>
                </a:lnTo>
                <a:lnTo>
                  <a:pt x="157479" y="302895"/>
                </a:lnTo>
                <a:lnTo>
                  <a:pt x="171779" y="302102"/>
                </a:lnTo>
                <a:lnTo>
                  <a:pt x="185093" y="299721"/>
                </a:lnTo>
                <a:lnTo>
                  <a:pt x="197425" y="295747"/>
                </a:lnTo>
                <a:lnTo>
                  <a:pt x="208782" y="290174"/>
                </a:lnTo>
                <a:lnTo>
                  <a:pt x="219168" y="282997"/>
                </a:lnTo>
                <a:lnTo>
                  <a:pt x="228589" y="274210"/>
                </a:lnTo>
                <a:lnTo>
                  <a:pt x="233933" y="267970"/>
                </a:lnTo>
                <a:lnTo>
                  <a:pt x="262508" y="317626"/>
                </a:lnTo>
                <a:lnTo>
                  <a:pt x="244554" y="333036"/>
                </a:lnTo>
                <a:lnTo>
                  <a:pt x="234339" y="339327"/>
                </a:lnTo>
                <a:lnTo>
                  <a:pt x="223301" y="344678"/>
                </a:lnTo>
                <a:lnTo>
                  <a:pt x="211439" y="349090"/>
                </a:lnTo>
                <a:lnTo>
                  <a:pt x="198756" y="352562"/>
                </a:lnTo>
                <a:lnTo>
                  <a:pt x="185251" y="355097"/>
                </a:lnTo>
                <a:lnTo>
                  <a:pt x="170927" y="356695"/>
                </a:lnTo>
                <a:lnTo>
                  <a:pt x="155784" y="357357"/>
                </a:lnTo>
                <a:lnTo>
                  <a:pt x="152526" y="357377"/>
                </a:lnTo>
                <a:lnTo>
                  <a:pt x="137828" y="356863"/>
                </a:lnTo>
                <a:lnTo>
                  <a:pt x="123828" y="355319"/>
                </a:lnTo>
                <a:lnTo>
                  <a:pt x="110526" y="352747"/>
                </a:lnTo>
                <a:lnTo>
                  <a:pt x="97922" y="349145"/>
                </a:lnTo>
                <a:lnTo>
                  <a:pt x="86013" y="344515"/>
                </a:lnTo>
                <a:lnTo>
                  <a:pt x="74800" y="338855"/>
                </a:lnTo>
                <a:lnTo>
                  <a:pt x="64282" y="332166"/>
                </a:lnTo>
                <a:lnTo>
                  <a:pt x="54458" y="324448"/>
                </a:lnTo>
                <a:lnTo>
                  <a:pt x="45326" y="315701"/>
                </a:lnTo>
                <a:lnTo>
                  <a:pt x="32879" y="300551"/>
                </a:lnTo>
                <a:lnTo>
                  <a:pt x="20723" y="280333"/>
                </a:lnTo>
                <a:lnTo>
                  <a:pt x="15692" y="269317"/>
                </a:lnTo>
                <a:lnTo>
                  <a:pt x="11360" y="257695"/>
                </a:lnTo>
                <a:lnTo>
                  <a:pt x="7726" y="245467"/>
                </a:lnTo>
                <a:lnTo>
                  <a:pt x="4790" y="232635"/>
                </a:lnTo>
                <a:lnTo>
                  <a:pt x="2552" y="219197"/>
                </a:lnTo>
                <a:lnTo>
                  <a:pt x="1013" y="205155"/>
                </a:lnTo>
                <a:lnTo>
                  <a:pt x="173" y="190507"/>
                </a:lnTo>
                <a:lnTo>
                  <a:pt x="0" y="179832"/>
                </a:lnTo>
                <a:lnTo>
                  <a:pt x="387" y="165690"/>
                </a:lnTo>
                <a:lnTo>
                  <a:pt x="1548" y="151995"/>
                </a:lnTo>
                <a:lnTo>
                  <a:pt x="3486" y="138744"/>
                </a:lnTo>
                <a:lnTo>
                  <a:pt x="6202" y="125936"/>
                </a:lnTo>
                <a:lnTo>
                  <a:pt x="9696" y="113570"/>
                </a:lnTo>
                <a:lnTo>
                  <a:pt x="13969" y="101644"/>
                </a:lnTo>
                <a:lnTo>
                  <a:pt x="19024" y="90158"/>
                </a:lnTo>
                <a:lnTo>
                  <a:pt x="24861" y="79109"/>
                </a:lnTo>
                <a:lnTo>
                  <a:pt x="31482" y="68498"/>
                </a:lnTo>
                <a:lnTo>
                  <a:pt x="38888" y="58322"/>
                </a:lnTo>
                <a:lnTo>
                  <a:pt x="53734" y="41632"/>
                </a:lnTo>
                <a:lnTo>
                  <a:pt x="63537" y="32759"/>
                </a:lnTo>
                <a:lnTo>
                  <a:pt x="73858" y="24945"/>
                </a:lnTo>
                <a:lnTo>
                  <a:pt x="84697" y="18190"/>
                </a:lnTo>
                <a:lnTo>
                  <a:pt x="96052" y="12497"/>
                </a:lnTo>
                <a:lnTo>
                  <a:pt x="107923" y="7868"/>
                </a:lnTo>
                <a:lnTo>
                  <a:pt x="120308" y="4303"/>
                </a:lnTo>
                <a:lnTo>
                  <a:pt x="133208" y="1805"/>
                </a:lnTo>
                <a:lnTo>
                  <a:pt x="146622" y="374"/>
                </a:lnTo>
                <a:lnTo>
                  <a:pt x="158241" y="0"/>
                </a:lnTo>
                <a:close/>
              </a:path>
            </a:pathLst>
          </a:custGeom>
          <a:ln w="1778">
            <a:solidFill>
              <a:srgbClr val="58134A"/>
            </a:solidFill>
          </a:ln>
        </p:spPr>
        <p:txBody>
          <a:bodyPr wrap="square" lIns="0" tIns="0" rIns="0" bIns="0" rtlCol="0">
            <a:noAutofit/>
          </a:bodyPr>
          <a:lstStyle/>
          <a:p>
            <a:endParaRPr sz="1790"/>
          </a:p>
        </p:txBody>
      </p:sp>
      <p:sp>
        <p:nvSpPr>
          <p:cNvPr id="87" name="object 87"/>
          <p:cNvSpPr/>
          <p:nvPr/>
        </p:nvSpPr>
        <p:spPr>
          <a:xfrm>
            <a:off x="1460641" y="994725"/>
            <a:ext cx="208013" cy="355403"/>
          </a:xfrm>
          <a:custGeom>
            <a:avLst/>
            <a:gdLst/>
            <a:ahLst/>
            <a:cxnLst/>
            <a:rect l="l" t="t" r="r" b="b"/>
            <a:pathLst>
              <a:path w="209169" h="357377">
                <a:moveTo>
                  <a:pt x="105409" y="0"/>
                </a:moveTo>
                <a:lnTo>
                  <a:pt x="121518" y="439"/>
                </a:lnTo>
                <a:lnTo>
                  <a:pt x="136389" y="1757"/>
                </a:lnTo>
                <a:lnTo>
                  <a:pt x="150025" y="3954"/>
                </a:lnTo>
                <a:lnTo>
                  <a:pt x="162424" y="7030"/>
                </a:lnTo>
                <a:lnTo>
                  <a:pt x="173587" y="10985"/>
                </a:lnTo>
                <a:lnTo>
                  <a:pt x="183514" y="15818"/>
                </a:lnTo>
                <a:lnTo>
                  <a:pt x="192204" y="21530"/>
                </a:lnTo>
                <a:lnTo>
                  <a:pt x="193420" y="22478"/>
                </a:lnTo>
                <a:lnTo>
                  <a:pt x="174751" y="75311"/>
                </a:lnTo>
                <a:lnTo>
                  <a:pt x="163222" y="67892"/>
                </a:lnTo>
                <a:lnTo>
                  <a:pt x="151478" y="61899"/>
                </a:lnTo>
                <a:lnTo>
                  <a:pt x="139522" y="57337"/>
                </a:lnTo>
                <a:lnTo>
                  <a:pt x="127352" y="54209"/>
                </a:lnTo>
                <a:lnTo>
                  <a:pt x="114969" y="52521"/>
                </a:lnTo>
                <a:lnTo>
                  <a:pt x="106553" y="52197"/>
                </a:lnTo>
                <a:lnTo>
                  <a:pt x="92326" y="53679"/>
                </a:lnTo>
                <a:lnTo>
                  <a:pt x="80619" y="58153"/>
                </a:lnTo>
                <a:lnTo>
                  <a:pt x="73659" y="63373"/>
                </a:lnTo>
                <a:lnTo>
                  <a:pt x="66148" y="73519"/>
                </a:lnTo>
                <a:lnTo>
                  <a:pt x="62413" y="85877"/>
                </a:lnTo>
                <a:lnTo>
                  <a:pt x="61975" y="92583"/>
                </a:lnTo>
                <a:lnTo>
                  <a:pt x="63282" y="100996"/>
                </a:lnTo>
                <a:lnTo>
                  <a:pt x="67198" y="109499"/>
                </a:lnTo>
                <a:lnTo>
                  <a:pt x="73724" y="118094"/>
                </a:lnTo>
                <a:lnTo>
                  <a:pt x="82856" y="126779"/>
                </a:lnTo>
                <a:lnTo>
                  <a:pt x="94592" y="135554"/>
                </a:lnTo>
                <a:lnTo>
                  <a:pt x="108931" y="144420"/>
                </a:lnTo>
                <a:lnTo>
                  <a:pt x="125870" y="153377"/>
                </a:lnTo>
                <a:lnTo>
                  <a:pt x="127761" y="154305"/>
                </a:lnTo>
                <a:lnTo>
                  <a:pt x="141805" y="161481"/>
                </a:lnTo>
                <a:lnTo>
                  <a:pt x="154067" y="168411"/>
                </a:lnTo>
                <a:lnTo>
                  <a:pt x="164532" y="175093"/>
                </a:lnTo>
                <a:lnTo>
                  <a:pt x="173186" y="181528"/>
                </a:lnTo>
                <a:lnTo>
                  <a:pt x="186699" y="194947"/>
                </a:lnTo>
                <a:lnTo>
                  <a:pt x="194136" y="205268"/>
                </a:lnTo>
                <a:lnTo>
                  <a:pt x="200131" y="216462"/>
                </a:lnTo>
                <a:lnTo>
                  <a:pt x="205183" y="230396"/>
                </a:lnTo>
                <a:lnTo>
                  <a:pt x="207813" y="242717"/>
                </a:lnTo>
                <a:lnTo>
                  <a:pt x="209058" y="255801"/>
                </a:lnTo>
                <a:lnTo>
                  <a:pt x="209169" y="261238"/>
                </a:lnTo>
                <a:lnTo>
                  <a:pt x="208258" y="274723"/>
                </a:lnTo>
                <a:lnTo>
                  <a:pt x="205527" y="287394"/>
                </a:lnTo>
                <a:lnTo>
                  <a:pt x="200974" y="299257"/>
                </a:lnTo>
                <a:lnTo>
                  <a:pt x="194601" y="310313"/>
                </a:lnTo>
                <a:lnTo>
                  <a:pt x="186406" y="320567"/>
                </a:lnTo>
                <a:lnTo>
                  <a:pt x="176391" y="330022"/>
                </a:lnTo>
                <a:lnTo>
                  <a:pt x="166528" y="337224"/>
                </a:lnTo>
                <a:lnTo>
                  <a:pt x="156193" y="343108"/>
                </a:lnTo>
                <a:lnTo>
                  <a:pt x="145016" y="347978"/>
                </a:lnTo>
                <a:lnTo>
                  <a:pt x="132997" y="351836"/>
                </a:lnTo>
                <a:lnTo>
                  <a:pt x="120136" y="354680"/>
                </a:lnTo>
                <a:lnTo>
                  <a:pt x="106433" y="356512"/>
                </a:lnTo>
                <a:lnTo>
                  <a:pt x="91888" y="357330"/>
                </a:lnTo>
                <a:lnTo>
                  <a:pt x="87248" y="357377"/>
                </a:lnTo>
                <a:lnTo>
                  <a:pt x="73889" y="356892"/>
                </a:lnTo>
                <a:lnTo>
                  <a:pt x="60903" y="355434"/>
                </a:lnTo>
                <a:lnTo>
                  <a:pt x="48290" y="353001"/>
                </a:lnTo>
                <a:lnTo>
                  <a:pt x="36051" y="349592"/>
                </a:lnTo>
                <a:lnTo>
                  <a:pt x="24184" y="345203"/>
                </a:lnTo>
                <a:lnTo>
                  <a:pt x="12691" y="339834"/>
                </a:lnTo>
                <a:lnTo>
                  <a:pt x="1571" y="333482"/>
                </a:lnTo>
                <a:lnTo>
                  <a:pt x="0" y="332486"/>
                </a:lnTo>
                <a:lnTo>
                  <a:pt x="22606" y="277495"/>
                </a:lnTo>
                <a:lnTo>
                  <a:pt x="34744" y="285315"/>
                </a:lnTo>
                <a:lnTo>
                  <a:pt x="46804" y="291691"/>
                </a:lnTo>
                <a:lnTo>
                  <a:pt x="58793" y="296630"/>
                </a:lnTo>
                <a:lnTo>
                  <a:pt x="70718" y="300138"/>
                </a:lnTo>
                <a:lnTo>
                  <a:pt x="82586" y="302224"/>
                </a:lnTo>
                <a:lnTo>
                  <a:pt x="94106" y="302895"/>
                </a:lnTo>
                <a:lnTo>
                  <a:pt x="112903" y="301491"/>
                </a:lnTo>
                <a:lnTo>
                  <a:pt x="127697" y="297282"/>
                </a:lnTo>
                <a:lnTo>
                  <a:pt x="138484" y="290267"/>
                </a:lnTo>
                <a:lnTo>
                  <a:pt x="145257" y="280446"/>
                </a:lnTo>
                <a:lnTo>
                  <a:pt x="148013" y="267818"/>
                </a:lnTo>
                <a:lnTo>
                  <a:pt x="148081" y="265175"/>
                </a:lnTo>
                <a:lnTo>
                  <a:pt x="146509" y="252897"/>
                </a:lnTo>
                <a:lnTo>
                  <a:pt x="141768" y="241061"/>
                </a:lnTo>
                <a:lnTo>
                  <a:pt x="135381" y="231521"/>
                </a:lnTo>
                <a:lnTo>
                  <a:pt x="129224" y="224932"/>
                </a:lnTo>
                <a:lnTo>
                  <a:pt x="120919" y="218059"/>
                </a:lnTo>
                <a:lnTo>
                  <a:pt x="110469" y="210890"/>
                </a:lnTo>
                <a:lnTo>
                  <a:pt x="97872" y="203413"/>
                </a:lnTo>
                <a:lnTo>
                  <a:pt x="83128" y="195616"/>
                </a:lnTo>
                <a:lnTo>
                  <a:pt x="82803" y="195452"/>
                </a:lnTo>
                <a:lnTo>
                  <a:pt x="67803" y="187709"/>
                </a:lnTo>
                <a:lnTo>
                  <a:pt x="54909" y="180528"/>
                </a:lnTo>
                <a:lnTo>
                  <a:pt x="44135" y="173910"/>
                </a:lnTo>
                <a:lnTo>
                  <a:pt x="35492" y="167854"/>
                </a:lnTo>
                <a:lnTo>
                  <a:pt x="29336" y="162687"/>
                </a:lnTo>
                <a:lnTo>
                  <a:pt x="20616" y="153347"/>
                </a:lnTo>
                <a:lnTo>
                  <a:pt x="13439" y="142851"/>
                </a:lnTo>
                <a:lnTo>
                  <a:pt x="8128" y="132207"/>
                </a:lnTo>
                <a:lnTo>
                  <a:pt x="4140" y="120558"/>
                </a:lnTo>
                <a:lnTo>
                  <a:pt x="1639" y="108139"/>
                </a:lnTo>
                <a:lnTo>
                  <a:pt x="651" y="94951"/>
                </a:lnTo>
                <a:lnTo>
                  <a:pt x="634" y="92963"/>
                </a:lnTo>
                <a:lnTo>
                  <a:pt x="1529" y="79399"/>
                </a:lnTo>
                <a:lnTo>
                  <a:pt x="4213" y="66652"/>
                </a:lnTo>
                <a:lnTo>
                  <a:pt x="8686" y="54726"/>
                </a:lnTo>
                <a:lnTo>
                  <a:pt x="14948" y="43626"/>
                </a:lnTo>
                <a:lnTo>
                  <a:pt x="22999" y="33355"/>
                </a:lnTo>
                <a:lnTo>
                  <a:pt x="29971" y="26415"/>
                </a:lnTo>
                <a:lnTo>
                  <a:pt x="39760" y="18716"/>
                </a:lnTo>
                <a:lnTo>
                  <a:pt x="50366" y="12332"/>
                </a:lnTo>
                <a:lnTo>
                  <a:pt x="61798" y="7267"/>
                </a:lnTo>
                <a:lnTo>
                  <a:pt x="74066" y="3529"/>
                </a:lnTo>
                <a:lnTo>
                  <a:pt x="87179" y="1124"/>
                </a:lnTo>
                <a:lnTo>
                  <a:pt x="101145" y="58"/>
                </a:lnTo>
                <a:lnTo>
                  <a:pt x="105409" y="0"/>
                </a:lnTo>
                <a:close/>
              </a:path>
            </a:pathLst>
          </a:custGeom>
          <a:ln w="1778">
            <a:solidFill>
              <a:srgbClr val="58134A"/>
            </a:solidFill>
          </a:ln>
        </p:spPr>
        <p:txBody>
          <a:bodyPr wrap="square" lIns="0" tIns="0" rIns="0" bIns="0" rtlCol="0">
            <a:noAutofit/>
          </a:bodyPr>
          <a:lstStyle/>
          <a:p>
            <a:endParaRPr sz="1790"/>
          </a:p>
        </p:txBody>
      </p:sp>
      <p:sp>
        <p:nvSpPr>
          <p:cNvPr id="88" name="object 88"/>
          <p:cNvSpPr/>
          <p:nvPr/>
        </p:nvSpPr>
        <p:spPr>
          <a:xfrm>
            <a:off x="6502975" y="994599"/>
            <a:ext cx="300210" cy="355529"/>
          </a:xfrm>
          <a:custGeom>
            <a:avLst/>
            <a:gdLst/>
            <a:ahLst/>
            <a:cxnLst/>
            <a:rect l="l" t="t" r="r" b="b"/>
            <a:pathLst>
              <a:path w="301878" h="357504">
                <a:moveTo>
                  <a:pt x="148590" y="0"/>
                </a:moveTo>
                <a:lnTo>
                  <a:pt x="163604" y="492"/>
                </a:lnTo>
                <a:lnTo>
                  <a:pt x="177871" y="1968"/>
                </a:lnTo>
                <a:lnTo>
                  <a:pt x="191390" y="4431"/>
                </a:lnTo>
                <a:lnTo>
                  <a:pt x="204160" y="7880"/>
                </a:lnTo>
                <a:lnTo>
                  <a:pt x="216183" y="12316"/>
                </a:lnTo>
                <a:lnTo>
                  <a:pt x="227457" y="17740"/>
                </a:lnTo>
                <a:lnTo>
                  <a:pt x="237984" y="24153"/>
                </a:lnTo>
                <a:lnTo>
                  <a:pt x="247762" y="31556"/>
                </a:lnTo>
                <a:lnTo>
                  <a:pt x="256792" y="39950"/>
                </a:lnTo>
                <a:lnTo>
                  <a:pt x="269552" y="55200"/>
                </a:lnTo>
                <a:lnTo>
                  <a:pt x="281553" y="75127"/>
                </a:lnTo>
                <a:lnTo>
                  <a:pt x="286512" y="86079"/>
                </a:lnTo>
                <a:lnTo>
                  <a:pt x="290777" y="97689"/>
                </a:lnTo>
                <a:lnTo>
                  <a:pt x="294350" y="109955"/>
                </a:lnTo>
                <a:lnTo>
                  <a:pt x="297230" y="122876"/>
                </a:lnTo>
                <a:lnTo>
                  <a:pt x="299419" y="136451"/>
                </a:lnTo>
                <a:lnTo>
                  <a:pt x="300916" y="150679"/>
                </a:lnTo>
                <a:lnTo>
                  <a:pt x="301724" y="165558"/>
                </a:lnTo>
                <a:lnTo>
                  <a:pt x="301878" y="175895"/>
                </a:lnTo>
                <a:lnTo>
                  <a:pt x="301534" y="190905"/>
                </a:lnTo>
                <a:lnTo>
                  <a:pt x="300501" y="205336"/>
                </a:lnTo>
                <a:lnTo>
                  <a:pt x="298779" y="219186"/>
                </a:lnTo>
                <a:lnTo>
                  <a:pt x="296369" y="232456"/>
                </a:lnTo>
                <a:lnTo>
                  <a:pt x="293269" y="245146"/>
                </a:lnTo>
                <a:lnTo>
                  <a:pt x="289482" y="257255"/>
                </a:lnTo>
                <a:lnTo>
                  <a:pt x="285005" y="268784"/>
                </a:lnTo>
                <a:lnTo>
                  <a:pt x="279839" y="279733"/>
                </a:lnTo>
                <a:lnTo>
                  <a:pt x="267442" y="299890"/>
                </a:lnTo>
                <a:lnTo>
                  <a:pt x="252134" y="317838"/>
                </a:lnTo>
                <a:lnTo>
                  <a:pt x="242841" y="326199"/>
                </a:lnTo>
                <a:lnTo>
                  <a:pt x="232853" y="333569"/>
                </a:lnTo>
                <a:lnTo>
                  <a:pt x="222171" y="339947"/>
                </a:lnTo>
                <a:lnTo>
                  <a:pt x="210796" y="345337"/>
                </a:lnTo>
                <a:lnTo>
                  <a:pt x="198727" y="349740"/>
                </a:lnTo>
                <a:lnTo>
                  <a:pt x="185967" y="353156"/>
                </a:lnTo>
                <a:lnTo>
                  <a:pt x="172515" y="355588"/>
                </a:lnTo>
                <a:lnTo>
                  <a:pt x="158373" y="357037"/>
                </a:lnTo>
                <a:lnTo>
                  <a:pt x="143891" y="357504"/>
                </a:lnTo>
                <a:lnTo>
                  <a:pt x="129178" y="356937"/>
                </a:lnTo>
                <a:lnTo>
                  <a:pt x="115232" y="355235"/>
                </a:lnTo>
                <a:lnTo>
                  <a:pt x="102053" y="352396"/>
                </a:lnTo>
                <a:lnTo>
                  <a:pt x="89638" y="348420"/>
                </a:lnTo>
                <a:lnTo>
                  <a:pt x="77988" y="343306"/>
                </a:lnTo>
                <a:lnTo>
                  <a:pt x="67101" y="337053"/>
                </a:lnTo>
                <a:lnTo>
                  <a:pt x="56977" y="329660"/>
                </a:lnTo>
                <a:lnTo>
                  <a:pt x="47613" y="321126"/>
                </a:lnTo>
                <a:lnTo>
                  <a:pt x="39010" y="311450"/>
                </a:lnTo>
                <a:lnTo>
                  <a:pt x="30570" y="299757"/>
                </a:lnTo>
                <a:lnTo>
                  <a:pt x="19433" y="279473"/>
                </a:lnTo>
                <a:lnTo>
                  <a:pt x="14808" y="268421"/>
                </a:lnTo>
                <a:lnTo>
                  <a:pt x="10812" y="256762"/>
                </a:lnTo>
                <a:lnTo>
                  <a:pt x="7445" y="244494"/>
                </a:lnTo>
                <a:lnTo>
                  <a:pt x="4704" y="231617"/>
                </a:lnTo>
                <a:lnTo>
                  <a:pt x="2590" y="218131"/>
                </a:lnTo>
                <a:lnTo>
                  <a:pt x="1103" y="204035"/>
                </a:lnTo>
                <a:lnTo>
                  <a:pt x="241" y="189329"/>
                </a:lnTo>
                <a:lnTo>
                  <a:pt x="0" y="175895"/>
                </a:lnTo>
                <a:lnTo>
                  <a:pt x="378" y="161834"/>
                </a:lnTo>
                <a:lnTo>
                  <a:pt x="1513" y="148195"/>
                </a:lnTo>
                <a:lnTo>
                  <a:pt x="3405" y="134978"/>
                </a:lnTo>
                <a:lnTo>
                  <a:pt x="6053" y="122185"/>
                </a:lnTo>
                <a:lnTo>
                  <a:pt x="9458" y="109816"/>
                </a:lnTo>
                <a:lnTo>
                  <a:pt x="13620" y="97872"/>
                </a:lnTo>
                <a:lnTo>
                  <a:pt x="18539" y="86353"/>
                </a:lnTo>
                <a:lnTo>
                  <a:pt x="24214" y="75259"/>
                </a:lnTo>
                <a:lnTo>
                  <a:pt x="30646" y="64593"/>
                </a:lnTo>
                <a:lnTo>
                  <a:pt x="37835" y="54354"/>
                </a:lnTo>
                <a:lnTo>
                  <a:pt x="49301" y="40790"/>
                </a:lnTo>
                <a:lnTo>
                  <a:pt x="58820" y="31677"/>
                </a:lnTo>
                <a:lnTo>
                  <a:pt x="68945" y="23715"/>
                </a:lnTo>
                <a:lnTo>
                  <a:pt x="79680" y="16903"/>
                </a:lnTo>
                <a:lnTo>
                  <a:pt x="91026" y="11242"/>
                </a:lnTo>
                <a:lnTo>
                  <a:pt x="102988" y="6731"/>
                </a:lnTo>
                <a:lnTo>
                  <a:pt x="115566" y="3371"/>
                </a:lnTo>
                <a:lnTo>
                  <a:pt x="128765" y="1161"/>
                </a:lnTo>
                <a:lnTo>
                  <a:pt x="142587" y="101"/>
                </a:lnTo>
                <a:lnTo>
                  <a:pt x="148590" y="0"/>
                </a:lnTo>
                <a:close/>
              </a:path>
            </a:pathLst>
          </a:custGeom>
          <a:ln w="1778">
            <a:solidFill>
              <a:srgbClr val="58134A"/>
            </a:solidFill>
          </a:ln>
        </p:spPr>
        <p:txBody>
          <a:bodyPr wrap="square" lIns="0" tIns="0" rIns="0" bIns="0" rtlCol="0">
            <a:noAutofit/>
          </a:bodyPr>
          <a:lstStyle/>
          <a:p>
            <a:endParaRPr sz="1790"/>
          </a:p>
        </p:txBody>
      </p:sp>
      <p:sp>
        <p:nvSpPr>
          <p:cNvPr id="89" name="object 89"/>
          <p:cNvSpPr/>
          <p:nvPr/>
        </p:nvSpPr>
        <p:spPr>
          <a:xfrm>
            <a:off x="5414789" y="994599"/>
            <a:ext cx="300210" cy="355529"/>
          </a:xfrm>
          <a:custGeom>
            <a:avLst/>
            <a:gdLst/>
            <a:ahLst/>
            <a:cxnLst/>
            <a:rect l="l" t="t" r="r" b="b"/>
            <a:pathLst>
              <a:path w="301878" h="357504">
                <a:moveTo>
                  <a:pt x="148589" y="0"/>
                </a:moveTo>
                <a:lnTo>
                  <a:pt x="163604" y="492"/>
                </a:lnTo>
                <a:lnTo>
                  <a:pt x="177871" y="1968"/>
                </a:lnTo>
                <a:lnTo>
                  <a:pt x="191390" y="4431"/>
                </a:lnTo>
                <a:lnTo>
                  <a:pt x="204160" y="7880"/>
                </a:lnTo>
                <a:lnTo>
                  <a:pt x="216183" y="12316"/>
                </a:lnTo>
                <a:lnTo>
                  <a:pt x="227457" y="17740"/>
                </a:lnTo>
                <a:lnTo>
                  <a:pt x="237984" y="24153"/>
                </a:lnTo>
                <a:lnTo>
                  <a:pt x="247762" y="31556"/>
                </a:lnTo>
                <a:lnTo>
                  <a:pt x="256792" y="39950"/>
                </a:lnTo>
                <a:lnTo>
                  <a:pt x="269552" y="55200"/>
                </a:lnTo>
                <a:lnTo>
                  <a:pt x="281553" y="75127"/>
                </a:lnTo>
                <a:lnTo>
                  <a:pt x="286512" y="86079"/>
                </a:lnTo>
                <a:lnTo>
                  <a:pt x="290777" y="97689"/>
                </a:lnTo>
                <a:lnTo>
                  <a:pt x="294350" y="109955"/>
                </a:lnTo>
                <a:lnTo>
                  <a:pt x="297230" y="122876"/>
                </a:lnTo>
                <a:lnTo>
                  <a:pt x="299419" y="136451"/>
                </a:lnTo>
                <a:lnTo>
                  <a:pt x="300916" y="150679"/>
                </a:lnTo>
                <a:lnTo>
                  <a:pt x="301724" y="165558"/>
                </a:lnTo>
                <a:lnTo>
                  <a:pt x="301878" y="175895"/>
                </a:lnTo>
                <a:lnTo>
                  <a:pt x="301534" y="190905"/>
                </a:lnTo>
                <a:lnTo>
                  <a:pt x="300501" y="205336"/>
                </a:lnTo>
                <a:lnTo>
                  <a:pt x="298779" y="219186"/>
                </a:lnTo>
                <a:lnTo>
                  <a:pt x="296369" y="232456"/>
                </a:lnTo>
                <a:lnTo>
                  <a:pt x="293269" y="245146"/>
                </a:lnTo>
                <a:lnTo>
                  <a:pt x="289482" y="257255"/>
                </a:lnTo>
                <a:lnTo>
                  <a:pt x="285005" y="268784"/>
                </a:lnTo>
                <a:lnTo>
                  <a:pt x="279839" y="279733"/>
                </a:lnTo>
                <a:lnTo>
                  <a:pt x="267442" y="299890"/>
                </a:lnTo>
                <a:lnTo>
                  <a:pt x="252134" y="317838"/>
                </a:lnTo>
                <a:lnTo>
                  <a:pt x="242841" y="326199"/>
                </a:lnTo>
                <a:lnTo>
                  <a:pt x="232853" y="333569"/>
                </a:lnTo>
                <a:lnTo>
                  <a:pt x="222171" y="339947"/>
                </a:lnTo>
                <a:lnTo>
                  <a:pt x="210796" y="345337"/>
                </a:lnTo>
                <a:lnTo>
                  <a:pt x="198727" y="349740"/>
                </a:lnTo>
                <a:lnTo>
                  <a:pt x="185967" y="353156"/>
                </a:lnTo>
                <a:lnTo>
                  <a:pt x="172515" y="355588"/>
                </a:lnTo>
                <a:lnTo>
                  <a:pt x="158373" y="357037"/>
                </a:lnTo>
                <a:lnTo>
                  <a:pt x="143890" y="357504"/>
                </a:lnTo>
                <a:lnTo>
                  <a:pt x="129178" y="356937"/>
                </a:lnTo>
                <a:lnTo>
                  <a:pt x="115232" y="355235"/>
                </a:lnTo>
                <a:lnTo>
                  <a:pt x="102053" y="352396"/>
                </a:lnTo>
                <a:lnTo>
                  <a:pt x="89638" y="348420"/>
                </a:lnTo>
                <a:lnTo>
                  <a:pt x="77988" y="343306"/>
                </a:lnTo>
                <a:lnTo>
                  <a:pt x="67101" y="337053"/>
                </a:lnTo>
                <a:lnTo>
                  <a:pt x="56977" y="329660"/>
                </a:lnTo>
                <a:lnTo>
                  <a:pt x="47613" y="321126"/>
                </a:lnTo>
                <a:lnTo>
                  <a:pt x="39010" y="311450"/>
                </a:lnTo>
                <a:lnTo>
                  <a:pt x="30570" y="299757"/>
                </a:lnTo>
                <a:lnTo>
                  <a:pt x="19433" y="279473"/>
                </a:lnTo>
                <a:lnTo>
                  <a:pt x="14808" y="268421"/>
                </a:lnTo>
                <a:lnTo>
                  <a:pt x="10812" y="256762"/>
                </a:lnTo>
                <a:lnTo>
                  <a:pt x="7445" y="244494"/>
                </a:lnTo>
                <a:lnTo>
                  <a:pt x="4704" y="231617"/>
                </a:lnTo>
                <a:lnTo>
                  <a:pt x="2590" y="218131"/>
                </a:lnTo>
                <a:lnTo>
                  <a:pt x="1103" y="204035"/>
                </a:lnTo>
                <a:lnTo>
                  <a:pt x="241" y="189329"/>
                </a:lnTo>
                <a:lnTo>
                  <a:pt x="0" y="175895"/>
                </a:lnTo>
                <a:lnTo>
                  <a:pt x="378" y="161834"/>
                </a:lnTo>
                <a:lnTo>
                  <a:pt x="1513" y="148195"/>
                </a:lnTo>
                <a:lnTo>
                  <a:pt x="3405" y="134978"/>
                </a:lnTo>
                <a:lnTo>
                  <a:pt x="6053" y="122185"/>
                </a:lnTo>
                <a:lnTo>
                  <a:pt x="9458" y="109816"/>
                </a:lnTo>
                <a:lnTo>
                  <a:pt x="13620" y="97872"/>
                </a:lnTo>
                <a:lnTo>
                  <a:pt x="18539" y="86353"/>
                </a:lnTo>
                <a:lnTo>
                  <a:pt x="24214" y="75259"/>
                </a:lnTo>
                <a:lnTo>
                  <a:pt x="30646" y="64593"/>
                </a:lnTo>
                <a:lnTo>
                  <a:pt x="37835" y="54354"/>
                </a:lnTo>
                <a:lnTo>
                  <a:pt x="49301" y="40790"/>
                </a:lnTo>
                <a:lnTo>
                  <a:pt x="58820" y="31677"/>
                </a:lnTo>
                <a:lnTo>
                  <a:pt x="68945" y="23715"/>
                </a:lnTo>
                <a:lnTo>
                  <a:pt x="79680" y="16903"/>
                </a:lnTo>
                <a:lnTo>
                  <a:pt x="91026" y="11242"/>
                </a:lnTo>
                <a:lnTo>
                  <a:pt x="102988" y="6731"/>
                </a:lnTo>
                <a:lnTo>
                  <a:pt x="115566" y="3371"/>
                </a:lnTo>
                <a:lnTo>
                  <a:pt x="128765" y="1161"/>
                </a:lnTo>
                <a:lnTo>
                  <a:pt x="142587" y="101"/>
                </a:lnTo>
                <a:lnTo>
                  <a:pt x="148589" y="0"/>
                </a:lnTo>
                <a:close/>
              </a:path>
            </a:pathLst>
          </a:custGeom>
          <a:ln w="1778">
            <a:solidFill>
              <a:srgbClr val="58134A"/>
            </a:solidFill>
          </a:ln>
        </p:spPr>
        <p:txBody>
          <a:bodyPr wrap="square" lIns="0" tIns="0" rIns="0" bIns="0" rtlCol="0">
            <a:noAutofit/>
          </a:bodyPr>
          <a:lstStyle/>
          <a:p>
            <a:endParaRPr sz="1790"/>
          </a:p>
        </p:txBody>
      </p:sp>
      <p:sp>
        <p:nvSpPr>
          <p:cNvPr id="90" name="object 90"/>
          <p:cNvSpPr/>
          <p:nvPr/>
        </p:nvSpPr>
        <p:spPr>
          <a:xfrm>
            <a:off x="4811588" y="994599"/>
            <a:ext cx="300210" cy="355529"/>
          </a:xfrm>
          <a:custGeom>
            <a:avLst/>
            <a:gdLst/>
            <a:ahLst/>
            <a:cxnLst/>
            <a:rect l="l" t="t" r="r" b="b"/>
            <a:pathLst>
              <a:path w="301878" h="357504">
                <a:moveTo>
                  <a:pt x="148589" y="0"/>
                </a:moveTo>
                <a:lnTo>
                  <a:pt x="163604" y="492"/>
                </a:lnTo>
                <a:lnTo>
                  <a:pt x="177871" y="1968"/>
                </a:lnTo>
                <a:lnTo>
                  <a:pt x="191390" y="4431"/>
                </a:lnTo>
                <a:lnTo>
                  <a:pt x="204160" y="7880"/>
                </a:lnTo>
                <a:lnTo>
                  <a:pt x="216183" y="12316"/>
                </a:lnTo>
                <a:lnTo>
                  <a:pt x="227457" y="17740"/>
                </a:lnTo>
                <a:lnTo>
                  <a:pt x="237984" y="24153"/>
                </a:lnTo>
                <a:lnTo>
                  <a:pt x="247762" y="31556"/>
                </a:lnTo>
                <a:lnTo>
                  <a:pt x="256792" y="39950"/>
                </a:lnTo>
                <a:lnTo>
                  <a:pt x="269552" y="55200"/>
                </a:lnTo>
                <a:lnTo>
                  <a:pt x="281553" y="75127"/>
                </a:lnTo>
                <a:lnTo>
                  <a:pt x="286512" y="86079"/>
                </a:lnTo>
                <a:lnTo>
                  <a:pt x="290777" y="97689"/>
                </a:lnTo>
                <a:lnTo>
                  <a:pt x="294350" y="109955"/>
                </a:lnTo>
                <a:lnTo>
                  <a:pt x="297230" y="122876"/>
                </a:lnTo>
                <a:lnTo>
                  <a:pt x="299419" y="136451"/>
                </a:lnTo>
                <a:lnTo>
                  <a:pt x="300916" y="150679"/>
                </a:lnTo>
                <a:lnTo>
                  <a:pt x="301724" y="165558"/>
                </a:lnTo>
                <a:lnTo>
                  <a:pt x="301878" y="175895"/>
                </a:lnTo>
                <a:lnTo>
                  <a:pt x="301534" y="190905"/>
                </a:lnTo>
                <a:lnTo>
                  <a:pt x="300501" y="205336"/>
                </a:lnTo>
                <a:lnTo>
                  <a:pt x="298779" y="219186"/>
                </a:lnTo>
                <a:lnTo>
                  <a:pt x="296369" y="232456"/>
                </a:lnTo>
                <a:lnTo>
                  <a:pt x="293269" y="245146"/>
                </a:lnTo>
                <a:lnTo>
                  <a:pt x="289482" y="257255"/>
                </a:lnTo>
                <a:lnTo>
                  <a:pt x="285005" y="268784"/>
                </a:lnTo>
                <a:lnTo>
                  <a:pt x="279839" y="279733"/>
                </a:lnTo>
                <a:lnTo>
                  <a:pt x="267442" y="299890"/>
                </a:lnTo>
                <a:lnTo>
                  <a:pt x="252134" y="317838"/>
                </a:lnTo>
                <a:lnTo>
                  <a:pt x="242841" y="326199"/>
                </a:lnTo>
                <a:lnTo>
                  <a:pt x="232853" y="333569"/>
                </a:lnTo>
                <a:lnTo>
                  <a:pt x="222171" y="339947"/>
                </a:lnTo>
                <a:lnTo>
                  <a:pt x="210796" y="345337"/>
                </a:lnTo>
                <a:lnTo>
                  <a:pt x="198727" y="349740"/>
                </a:lnTo>
                <a:lnTo>
                  <a:pt x="185967" y="353156"/>
                </a:lnTo>
                <a:lnTo>
                  <a:pt x="172515" y="355588"/>
                </a:lnTo>
                <a:lnTo>
                  <a:pt x="158373" y="357037"/>
                </a:lnTo>
                <a:lnTo>
                  <a:pt x="143890" y="357504"/>
                </a:lnTo>
                <a:lnTo>
                  <a:pt x="129178" y="356937"/>
                </a:lnTo>
                <a:lnTo>
                  <a:pt x="115232" y="355235"/>
                </a:lnTo>
                <a:lnTo>
                  <a:pt x="102053" y="352396"/>
                </a:lnTo>
                <a:lnTo>
                  <a:pt x="89638" y="348420"/>
                </a:lnTo>
                <a:lnTo>
                  <a:pt x="77988" y="343306"/>
                </a:lnTo>
                <a:lnTo>
                  <a:pt x="67101" y="337053"/>
                </a:lnTo>
                <a:lnTo>
                  <a:pt x="56977" y="329660"/>
                </a:lnTo>
                <a:lnTo>
                  <a:pt x="47613" y="321126"/>
                </a:lnTo>
                <a:lnTo>
                  <a:pt x="39010" y="311450"/>
                </a:lnTo>
                <a:lnTo>
                  <a:pt x="30570" y="299757"/>
                </a:lnTo>
                <a:lnTo>
                  <a:pt x="19433" y="279473"/>
                </a:lnTo>
                <a:lnTo>
                  <a:pt x="14808" y="268421"/>
                </a:lnTo>
                <a:lnTo>
                  <a:pt x="10812" y="256762"/>
                </a:lnTo>
                <a:lnTo>
                  <a:pt x="7445" y="244494"/>
                </a:lnTo>
                <a:lnTo>
                  <a:pt x="4704" y="231617"/>
                </a:lnTo>
                <a:lnTo>
                  <a:pt x="2590" y="218131"/>
                </a:lnTo>
                <a:lnTo>
                  <a:pt x="1103" y="204035"/>
                </a:lnTo>
                <a:lnTo>
                  <a:pt x="241" y="189329"/>
                </a:lnTo>
                <a:lnTo>
                  <a:pt x="0" y="175895"/>
                </a:lnTo>
                <a:lnTo>
                  <a:pt x="378" y="161834"/>
                </a:lnTo>
                <a:lnTo>
                  <a:pt x="1513" y="148195"/>
                </a:lnTo>
                <a:lnTo>
                  <a:pt x="3405" y="134978"/>
                </a:lnTo>
                <a:lnTo>
                  <a:pt x="6053" y="122185"/>
                </a:lnTo>
                <a:lnTo>
                  <a:pt x="9458" y="109816"/>
                </a:lnTo>
                <a:lnTo>
                  <a:pt x="13620" y="97872"/>
                </a:lnTo>
                <a:lnTo>
                  <a:pt x="18539" y="86353"/>
                </a:lnTo>
                <a:lnTo>
                  <a:pt x="24214" y="75259"/>
                </a:lnTo>
                <a:lnTo>
                  <a:pt x="30646" y="64593"/>
                </a:lnTo>
                <a:lnTo>
                  <a:pt x="37835" y="54354"/>
                </a:lnTo>
                <a:lnTo>
                  <a:pt x="49301" y="40790"/>
                </a:lnTo>
                <a:lnTo>
                  <a:pt x="58820" y="31677"/>
                </a:lnTo>
                <a:lnTo>
                  <a:pt x="68945" y="23715"/>
                </a:lnTo>
                <a:lnTo>
                  <a:pt x="79680" y="16903"/>
                </a:lnTo>
                <a:lnTo>
                  <a:pt x="91026" y="11242"/>
                </a:lnTo>
                <a:lnTo>
                  <a:pt x="102988" y="6731"/>
                </a:lnTo>
                <a:lnTo>
                  <a:pt x="115566" y="3371"/>
                </a:lnTo>
                <a:lnTo>
                  <a:pt x="128765" y="1161"/>
                </a:lnTo>
                <a:lnTo>
                  <a:pt x="142587" y="101"/>
                </a:lnTo>
                <a:lnTo>
                  <a:pt x="148589" y="0"/>
                </a:lnTo>
                <a:close/>
              </a:path>
            </a:pathLst>
          </a:custGeom>
          <a:ln w="1778">
            <a:solidFill>
              <a:srgbClr val="58134A"/>
            </a:solidFill>
          </a:ln>
        </p:spPr>
        <p:txBody>
          <a:bodyPr wrap="square" lIns="0" tIns="0" rIns="0" bIns="0" rtlCol="0">
            <a:noAutofit/>
          </a:bodyPr>
          <a:lstStyle/>
          <a:p>
            <a:endParaRPr sz="1790"/>
          </a:p>
        </p:txBody>
      </p:sp>
      <p:sp>
        <p:nvSpPr>
          <p:cNvPr id="91" name="object 91"/>
          <p:cNvSpPr/>
          <p:nvPr/>
        </p:nvSpPr>
        <p:spPr>
          <a:xfrm>
            <a:off x="1122616" y="994599"/>
            <a:ext cx="300261" cy="355529"/>
          </a:xfrm>
          <a:custGeom>
            <a:avLst/>
            <a:gdLst/>
            <a:ahLst/>
            <a:cxnLst/>
            <a:rect l="l" t="t" r="r" b="b"/>
            <a:pathLst>
              <a:path w="301929" h="357504">
                <a:moveTo>
                  <a:pt x="148615" y="0"/>
                </a:moveTo>
                <a:lnTo>
                  <a:pt x="163634" y="491"/>
                </a:lnTo>
                <a:lnTo>
                  <a:pt x="177904" y="1968"/>
                </a:lnTo>
                <a:lnTo>
                  <a:pt x="191425" y="4429"/>
                </a:lnTo>
                <a:lnTo>
                  <a:pt x="204197" y="7877"/>
                </a:lnTo>
                <a:lnTo>
                  <a:pt x="216220" y="12311"/>
                </a:lnTo>
                <a:lnTo>
                  <a:pt x="227494" y="17733"/>
                </a:lnTo>
                <a:lnTo>
                  <a:pt x="238020" y="24144"/>
                </a:lnTo>
                <a:lnTo>
                  <a:pt x="247798" y="31544"/>
                </a:lnTo>
                <a:lnTo>
                  <a:pt x="256828" y="39934"/>
                </a:lnTo>
                <a:lnTo>
                  <a:pt x="269603" y="55200"/>
                </a:lnTo>
                <a:lnTo>
                  <a:pt x="281604" y="75127"/>
                </a:lnTo>
                <a:lnTo>
                  <a:pt x="286563" y="86079"/>
                </a:lnTo>
                <a:lnTo>
                  <a:pt x="290828" y="97689"/>
                </a:lnTo>
                <a:lnTo>
                  <a:pt x="294401" y="109955"/>
                </a:lnTo>
                <a:lnTo>
                  <a:pt x="297281" y="122876"/>
                </a:lnTo>
                <a:lnTo>
                  <a:pt x="299470" y="136451"/>
                </a:lnTo>
                <a:lnTo>
                  <a:pt x="300967" y="150679"/>
                </a:lnTo>
                <a:lnTo>
                  <a:pt x="301774" y="165558"/>
                </a:lnTo>
                <a:lnTo>
                  <a:pt x="301929" y="175895"/>
                </a:lnTo>
                <a:lnTo>
                  <a:pt x="301585" y="190905"/>
                </a:lnTo>
                <a:lnTo>
                  <a:pt x="300552" y="205336"/>
                </a:lnTo>
                <a:lnTo>
                  <a:pt x="298830" y="219186"/>
                </a:lnTo>
                <a:lnTo>
                  <a:pt x="296420" y="232456"/>
                </a:lnTo>
                <a:lnTo>
                  <a:pt x="293320" y="245146"/>
                </a:lnTo>
                <a:lnTo>
                  <a:pt x="289532" y="257255"/>
                </a:lnTo>
                <a:lnTo>
                  <a:pt x="285056" y="268784"/>
                </a:lnTo>
                <a:lnTo>
                  <a:pt x="279890" y="279733"/>
                </a:lnTo>
                <a:lnTo>
                  <a:pt x="267493" y="299890"/>
                </a:lnTo>
                <a:lnTo>
                  <a:pt x="252188" y="317834"/>
                </a:lnTo>
                <a:lnTo>
                  <a:pt x="242899" y="326193"/>
                </a:lnTo>
                <a:lnTo>
                  <a:pt x="232914" y="333561"/>
                </a:lnTo>
                <a:lnTo>
                  <a:pt x="222235" y="339939"/>
                </a:lnTo>
                <a:lnTo>
                  <a:pt x="210862" y="345328"/>
                </a:lnTo>
                <a:lnTo>
                  <a:pt x="198794" y="349731"/>
                </a:lnTo>
                <a:lnTo>
                  <a:pt x="186034" y="353148"/>
                </a:lnTo>
                <a:lnTo>
                  <a:pt x="172580" y="355582"/>
                </a:lnTo>
                <a:lnTo>
                  <a:pt x="158435" y="357033"/>
                </a:lnTo>
                <a:lnTo>
                  <a:pt x="143890" y="357504"/>
                </a:lnTo>
                <a:lnTo>
                  <a:pt x="129196" y="356937"/>
                </a:lnTo>
                <a:lnTo>
                  <a:pt x="115263" y="355232"/>
                </a:lnTo>
                <a:lnTo>
                  <a:pt x="102092" y="352391"/>
                </a:lnTo>
                <a:lnTo>
                  <a:pt x="89681" y="348411"/>
                </a:lnTo>
                <a:lnTo>
                  <a:pt x="78032" y="343292"/>
                </a:lnTo>
                <a:lnTo>
                  <a:pt x="67143" y="337033"/>
                </a:lnTo>
                <a:lnTo>
                  <a:pt x="57014" y="329633"/>
                </a:lnTo>
                <a:lnTo>
                  <a:pt x="47646" y="321090"/>
                </a:lnTo>
                <a:lnTo>
                  <a:pt x="39038" y="311405"/>
                </a:lnTo>
                <a:lnTo>
                  <a:pt x="30633" y="299759"/>
                </a:lnTo>
                <a:lnTo>
                  <a:pt x="19486" y="279477"/>
                </a:lnTo>
                <a:lnTo>
                  <a:pt x="14855" y="268427"/>
                </a:lnTo>
                <a:lnTo>
                  <a:pt x="10850" y="256769"/>
                </a:lnTo>
                <a:lnTo>
                  <a:pt x="7474" y="244503"/>
                </a:lnTo>
                <a:lnTo>
                  <a:pt x="4725" y="231629"/>
                </a:lnTo>
                <a:lnTo>
                  <a:pt x="2603" y="218145"/>
                </a:lnTo>
                <a:lnTo>
                  <a:pt x="1109" y="204051"/>
                </a:lnTo>
                <a:lnTo>
                  <a:pt x="243" y="189348"/>
                </a:lnTo>
                <a:lnTo>
                  <a:pt x="0" y="175895"/>
                </a:lnTo>
                <a:lnTo>
                  <a:pt x="378" y="161836"/>
                </a:lnTo>
                <a:lnTo>
                  <a:pt x="1515" y="148199"/>
                </a:lnTo>
                <a:lnTo>
                  <a:pt x="3410" y="134984"/>
                </a:lnTo>
                <a:lnTo>
                  <a:pt x="6062" y="122193"/>
                </a:lnTo>
                <a:lnTo>
                  <a:pt x="9472" y="109825"/>
                </a:lnTo>
                <a:lnTo>
                  <a:pt x="13639" y="97882"/>
                </a:lnTo>
                <a:lnTo>
                  <a:pt x="18564" y="86364"/>
                </a:lnTo>
                <a:lnTo>
                  <a:pt x="24247" y="75272"/>
                </a:lnTo>
                <a:lnTo>
                  <a:pt x="30686" y="64607"/>
                </a:lnTo>
                <a:lnTo>
                  <a:pt x="37883" y="54369"/>
                </a:lnTo>
                <a:lnTo>
                  <a:pt x="49349" y="40787"/>
                </a:lnTo>
                <a:lnTo>
                  <a:pt x="58862" y="31672"/>
                </a:lnTo>
                <a:lnTo>
                  <a:pt x="68991" y="23709"/>
                </a:lnTo>
                <a:lnTo>
                  <a:pt x="79733" y="16896"/>
                </a:lnTo>
                <a:lnTo>
                  <a:pt x="91089" y="11234"/>
                </a:lnTo>
                <a:lnTo>
                  <a:pt x="103060" y="6724"/>
                </a:lnTo>
                <a:lnTo>
                  <a:pt x="115645" y="3365"/>
                </a:lnTo>
                <a:lnTo>
                  <a:pt x="128845" y="1157"/>
                </a:lnTo>
                <a:lnTo>
                  <a:pt x="142658" y="100"/>
                </a:lnTo>
                <a:lnTo>
                  <a:pt x="148615" y="0"/>
                </a:lnTo>
                <a:close/>
              </a:path>
            </a:pathLst>
          </a:custGeom>
          <a:ln w="1778">
            <a:solidFill>
              <a:srgbClr val="58134A"/>
            </a:solidFill>
          </a:ln>
        </p:spPr>
        <p:txBody>
          <a:bodyPr wrap="square" lIns="0" tIns="0" rIns="0" bIns="0" rtlCol="0">
            <a:noAutofit/>
          </a:bodyPr>
          <a:lstStyle/>
          <a:p>
            <a:endParaRPr sz="1790"/>
          </a:p>
        </p:txBody>
      </p:sp>
      <p:sp>
        <p:nvSpPr>
          <p:cNvPr id="92" name="object 92"/>
          <p:cNvSpPr/>
          <p:nvPr/>
        </p:nvSpPr>
        <p:spPr>
          <a:xfrm>
            <a:off x="5532247" y="903792"/>
            <a:ext cx="97629" cy="68705"/>
          </a:xfrm>
          <a:custGeom>
            <a:avLst/>
            <a:gdLst/>
            <a:ahLst/>
            <a:cxnLst/>
            <a:rect l="l" t="t" r="r" b="b"/>
            <a:pathLst>
              <a:path w="98171" h="69087">
                <a:moveTo>
                  <a:pt x="39878" y="0"/>
                </a:moveTo>
                <a:lnTo>
                  <a:pt x="98171" y="0"/>
                </a:lnTo>
                <a:lnTo>
                  <a:pt x="44831" y="69087"/>
                </a:lnTo>
                <a:lnTo>
                  <a:pt x="0" y="69087"/>
                </a:lnTo>
                <a:lnTo>
                  <a:pt x="39878" y="0"/>
                </a:lnTo>
                <a:close/>
              </a:path>
            </a:pathLst>
          </a:custGeom>
          <a:ln w="1778">
            <a:solidFill>
              <a:srgbClr val="58134A"/>
            </a:solidFill>
          </a:ln>
        </p:spPr>
        <p:txBody>
          <a:bodyPr wrap="square" lIns="0" tIns="0" rIns="0" bIns="0" rtlCol="0">
            <a:noAutofit/>
          </a:bodyPr>
          <a:lstStyle/>
          <a:p>
            <a:endParaRPr sz="1790"/>
          </a:p>
        </p:txBody>
      </p:sp>
      <p:sp>
        <p:nvSpPr>
          <p:cNvPr id="16" name="object 16"/>
          <p:cNvSpPr/>
          <p:nvPr/>
        </p:nvSpPr>
        <p:spPr>
          <a:xfrm>
            <a:off x="406681" y="1811119"/>
            <a:ext cx="419815" cy="545608"/>
          </a:xfrm>
          <a:prstGeom prst="rect">
            <a:avLst/>
          </a:prstGeom>
          <a:blipFill>
            <a:blip r:embed="rId3" cstate="print"/>
            <a:stretch>
              <a:fillRect/>
            </a:stretch>
          </a:blipFill>
        </p:spPr>
        <p:txBody>
          <a:bodyPr wrap="square" lIns="0" tIns="0" rIns="0" bIns="0" rtlCol="0">
            <a:noAutofit/>
          </a:bodyPr>
          <a:lstStyle/>
          <a:p>
            <a:endParaRPr sz="1790"/>
          </a:p>
        </p:txBody>
      </p:sp>
      <p:sp>
        <p:nvSpPr>
          <p:cNvPr id="18" name="object 18"/>
          <p:cNvSpPr/>
          <p:nvPr/>
        </p:nvSpPr>
        <p:spPr>
          <a:xfrm>
            <a:off x="3815220" y="1667138"/>
            <a:ext cx="572889" cy="785070"/>
          </a:xfrm>
          <a:prstGeom prst="rect">
            <a:avLst/>
          </a:prstGeom>
          <a:blipFill>
            <a:blip r:embed="rId4" cstate="print"/>
            <a:stretch>
              <a:fillRect/>
            </a:stretch>
          </a:blipFill>
        </p:spPr>
        <p:txBody>
          <a:bodyPr wrap="square" lIns="0" tIns="0" rIns="0" bIns="0" rtlCol="0">
            <a:noAutofit/>
          </a:bodyPr>
          <a:lstStyle/>
          <a:p>
            <a:endParaRPr sz="1790"/>
          </a:p>
        </p:txBody>
      </p:sp>
      <p:sp>
        <p:nvSpPr>
          <p:cNvPr id="19" name="object 19"/>
          <p:cNvSpPr/>
          <p:nvPr/>
        </p:nvSpPr>
        <p:spPr>
          <a:xfrm>
            <a:off x="706765" y="2461302"/>
            <a:ext cx="445581" cy="512266"/>
          </a:xfrm>
          <a:prstGeom prst="rect">
            <a:avLst/>
          </a:prstGeom>
          <a:blipFill>
            <a:blip r:embed="rId5" cstate="print"/>
            <a:stretch>
              <a:fillRect/>
            </a:stretch>
          </a:blipFill>
        </p:spPr>
        <p:txBody>
          <a:bodyPr wrap="square" lIns="0" tIns="0" rIns="0" bIns="0" rtlCol="0">
            <a:noAutofit/>
          </a:bodyPr>
          <a:lstStyle/>
          <a:p>
            <a:endParaRPr sz="1790"/>
          </a:p>
        </p:txBody>
      </p:sp>
      <p:sp>
        <p:nvSpPr>
          <p:cNvPr id="20" name="object 20"/>
          <p:cNvSpPr/>
          <p:nvPr/>
        </p:nvSpPr>
        <p:spPr>
          <a:xfrm>
            <a:off x="887119" y="2362790"/>
            <a:ext cx="2799276" cy="675948"/>
          </a:xfrm>
          <a:prstGeom prst="rect">
            <a:avLst/>
          </a:prstGeom>
          <a:blipFill>
            <a:blip r:embed="rId6" cstate="print"/>
            <a:stretch>
              <a:fillRect/>
            </a:stretch>
          </a:blipFill>
        </p:spPr>
        <p:txBody>
          <a:bodyPr wrap="square" lIns="0" tIns="0" rIns="0" bIns="0" rtlCol="0">
            <a:noAutofit/>
          </a:bodyPr>
          <a:lstStyle/>
          <a:p>
            <a:endParaRPr sz="1790"/>
          </a:p>
        </p:txBody>
      </p:sp>
      <p:sp>
        <p:nvSpPr>
          <p:cNvPr id="21" name="object 21"/>
          <p:cNvSpPr/>
          <p:nvPr/>
        </p:nvSpPr>
        <p:spPr>
          <a:xfrm>
            <a:off x="3283251" y="2362790"/>
            <a:ext cx="494079" cy="675948"/>
          </a:xfrm>
          <a:prstGeom prst="rect">
            <a:avLst/>
          </a:prstGeom>
          <a:blipFill>
            <a:blip r:embed="rId7" cstate="print"/>
            <a:stretch>
              <a:fillRect/>
            </a:stretch>
          </a:blipFill>
        </p:spPr>
        <p:txBody>
          <a:bodyPr wrap="square" lIns="0" tIns="0" rIns="0" bIns="0" rtlCol="0">
            <a:noAutofit/>
          </a:bodyPr>
          <a:lstStyle/>
          <a:p>
            <a:endParaRPr sz="1790"/>
          </a:p>
        </p:txBody>
      </p:sp>
      <p:sp>
        <p:nvSpPr>
          <p:cNvPr id="22" name="object 22"/>
          <p:cNvSpPr/>
          <p:nvPr/>
        </p:nvSpPr>
        <p:spPr>
          <a:xfrm>
            <a:off x="706765" y="3069050"/>
            <a:ext cx="445581" cy="512266"/>
          </a:xfrm>
          <a:prstGeom prst="rect">
            <a:avLst/>
          </a:prstGeom>
          <a:blipFill>
            <a:blip r:embed="rId5" cstate="print"/>
            <a:stretch>
              <a:fillRect/>
            </a:stretch>
          </a:blipFill>
        </p:spPr>
        <p:txBody>
          <a:bodyPr wrap="square" lIns="0" tIns="0" rIns="0" bIns="0" rtlCol="0">
            <a:noAutofit/>
          </a:bodyPr>
          <a:lstStyle/>
          <a:p>
            <a:endParaRPr sz="1790"/>
          </a:p>
        </p:txBody>
      </p:sp>
      <p:sp>
        <p:nvSpPr>
          <p:cNvPr id="23" name="object 23"/>
          <p:cNvSpPr/>
          <p:nvPr/>
        </p:nvSpPr>
        <p:spPr>
          <a:xfrm>
            <a:off x="887119" y="2970537"/>
            <a:ext cx="6424543" cy="675949"/>
          </a:xfrm>
          <a:prstGeom prst="rect">
            <a:avLst/>
          </a:prstGeom>
          <a:blipFill>
            <a:blip r:embed="rId8" cstate="print"/>
            <a:stretch>
              <a:fillRect/>
            </a:stretch>
          </a:blipFill>
        </p:spPr>
        <p:txBody>
          <a:bodyPr wrap="square" lIns="0" tIns="0" rIns="0" bIns="0" rtlCol="0">
            <a:noAutofit/>
          </a:bodyPr>
          <a:lstStyle/>
          <a:p>
            <a:endParaRPr sz="1790"/>
          </a:p>
        </p:txBody>
      </p:sp>
      <p:sp>
        <p:nvSpPr>
          <p:cNvPr id="24" name="object 24"/>
          <p:cNvSpPr/>
          <p:nvPr/>
        </p:nvSpPr>
        <p:spPr>
          <a:xfrm>
            <a:off x="6908519" y="2970537"/>
            <a:ext cx="494079" cy="675949"/>
          </a:xfrm>
          <a:prstGeom prst="rect">
            <a:avLst/>
          </a:prstGeom>
          <a:blipFill>
            <a:blip r:embed="rId7" cstate="print"/>
            <a:stretch>
              <a:fillRect/>
            </a:stretch>
          </a:blipFill>
        </p:spPr>
        <p:txBody>
          <a:bodyPr wrap="square" lIns="0" tIns="0" rIns="0" bIns="0" rtlCol="0">
            <a:noAutofit/>
          </a:bodyPr>
          <a:lstStyle/>
          <a:p>
            <a:endParaRPr sz="1790"/>
          </a:p>
        </p:txBody>
      </p:sp>
      <p:sp>
        <p:nvSpPr>
          <p:cNvPr id="25" name="object 25"/>
          <p:cNvSpPr/>
          <p:nvPr/>
        </p:nvSpPr>
        <p:spPr>
          <a:xfrm>
            <a:off x="706765" y="3678313"/>
            <a:ext cx="445581" cy="512266"/>
          </a:xfrm>
          <a:prstGeom prst="rect">
            <a:avLst/>
          </a:prstGeom>
          <a:blipFill>
            <a:blip r:embed="rId5" cstate="print"/>
            <a:stretch>
              <a:fillRect/>
            </a:stretch>
          </a:blipFill>
        </p:spPr>
        <p:txBody>
          <a:bodyPr wrap="square" lIns="0" tIns="0" rIns="0" bIns="0" rtlCol="0">
            <a:noAutofit/>
          </a:bodyPr>
          <a:lstStyle/>
          <a:p>
            <a:endParaRPr sz="1790"/>
          </a:p>
        </p:txBody>
      </p:sp>
      <p:sp>
        <p:nvSpPr>
          <p:cNvPr id="26" name="object 26"/>
          <p:cNvSpPr/>
          <p:nvPr/>
        </p:nvSpPr>
        <p:spPr>
          <a:xfrm>
            <a:off x="887118" y="3579800"/>
            <a:ext cx="4877137" cy="675949"/>
          </a:xfrm>
          <a:prstGeom prst="rect">
            <a:avLst/>
          </a:prstGeom>
          <a:blipFill>
            <a:blip r:embed="rId9" cstate="print"/>
            <a:stretch>
              <a:fillRect/>
            </a:stretch>
          </a:blipFill>
        </p:spPr>
        <p:txBody>
          <a:bodyPr wrap="square" lIns="0" tIns="0" rIns="0" bIns="0" rtlCol="0">
            <a:noAutofit/>
          </a:bodyPr>
          <a:lstStyle/>
          <a:p>
            <a:endParaRPr sz="1790"/>
          </a:p>
        </p:txBody>
      </p:sp>
      <p:sp>
        <p:nvSpPr>
          <p:cNvPr id="27" name="object 27"/>
          <p:cNvSpPr/>
          <p:nvPr/>
        </p:nvSpPr>
        <p:spPr>
          <a:xfrm>
            <a:off x="5361112" y="3579800"/>
            <a:ext cx="494079" cy="675949"/>
          </a:xfrm>
          <a:prstGeom prst="rect">
            <a:avLst/>
          </a:prstGeom>
          <a:blipFill>
            <a:blip r:embed="rId7" cstate="print"/>
            <a:stretch>
              <a:fillRect/>
            </a:stretch>
          </a:blipFill>
        </p:spPr>
        <p:txBody>
          <a:bodyPr wrap="square" lIns="0" tIns="0" rIns="0" bIns="0" rtlCol="0">
            <a:noAutofit/>
          </a:bodyPr>
          <a:lstStyle/>
          <a:p>
            <a:endParaRPr sz="1790"/>
          </a:p>
        </p:txBody>
      </p:sp>
      <p:sp>
        <p:nvSpPr>
          <p:cNvPr id="28" name="object 28"/>
          <p:cNvSpPr/>
          <p:nvPr/>
        </p:nvSpPr>
        <p:spPr>
          <a:xfrm>
            <a:off x="3668209" y="4201188"/>
            <a:ext cx="494079" cy="675949"/>
          </a:xfrm>
          <a:prstGeom prst="rect">
            <a:avLst/>
          </a:prstGeom>
          <a:blipFill>
            <a:blip r:embed="rId7" cstate="print"/>
            <a:stretch>
              <a:fillRect/>
            </a:stretch>
          </a:blipFill>
        </p:spPr>
        <p:txBody>
          <a:bodyPr wrap="square" lIns="0" tIns="0" rIns="0" bIns="0" rtlCol="0">
            <a:noAutofit/>
          </a:bodyPr>
          <a:lstStyle/>
          <a:p>
            <a:endParaRPr sz="1790"/>
          </a:p>
        </p:txBody>
      </p:sp>
      <p:sp>
        <p:nvSpPr>
          <p:cNvPr id="29" name="object 29"/>
          <p:cNvSpPr/>
          <p:nvPr/>
        </p:nvSpPr>
        <p:spPr>
          <a:xfrm>
            <a:off x="4012246" y="4822576"/>
            <a:ext cx="494079" cy="675949"/>
          </a:xfrm>
          <a:prstGeom prst="rect">
            <a:avLst/>
          </a:prstGeom>
          <a:blipFill>
            <a:blip r:embed="rId7" cstate="print"/>
            <a:stretch>
              <a:fillRect/>
            </a:stretch>
          </a:blipFill>
        </p:spPr>
        <p:txBody>
          <a:bodyPr wrap="square" lIns="0" tIns="0" rIns="0" bIns="0" rtlCol="0">
            <a:noAutofit/>
          </a:bodyPr>
          <a:lstStyle/>
          <a:p>
            <a:endParaRPr sz="1790"/>
          </a:p>
        </p:txBody>
      </p:sp>
      <p:sp>
        <p:nvSpPr>
          <p:cNvPr id="30" name="object 30"/>
          <p:cNvSpPr/>
          <p:nvPr/>
        </p:nvSpPr>
        <p:spPr>
          <a:xfrm>
            <a:off x="6037692" y="4539163"/>
            <a:ext cx="2428085" cy="1834483"/>
          </a:xfrm>
          <a:prstGeom prst="rect">
            <a:avLst/>
          </a:prstGeom>
          <a:blipFill>
            <a:blip r:embed="rId10" cstate="print"/>
            <a:stretch>
              <a:fillRect/>
            </a:stretch>
          </a:blipFill>
        </p:spPr>
        <p:txBody>
          <a:bodyPr wrap="square" lIns="0" tIns="0" rIns="0" bIns="0" rtlCol="0">
            <a:noAutofit/>
          </a:bodyPr>
          <a:lstStyle/>
          <a:p>
            <a:endParaRPr sz="1790"/>
          </a:p>
        </p:txBody>
      </p:sp>
      <p:sp>
        <p:nvSpPr>
          <p:cNvPr id="15" name="object 15"/>
          <p:cNvSpPr txBox="1"/>
          <p:nvPr/>
        </p:nvSpPr>
        <p:spPr>
          <a:xfrm>
            <a:off x="579627" y="1862381"/>
            <a:ext cx="3555336" cy="1000817"/>
          </a:xfrm>
          <a:prstGeom prst="rect">
            <a:avLst/>
          </a:prstGeom>
        </p:spPr>
        <p:txBody>
          <a:bodyPr wrap="square" lIns="0" tIns="0" rIns="0" bIns="0" rtlCol="0">
            <a:noAutofit/>
          </a:bodyPr>
          <a:lstStyle/>
          <a:p>
            <a:pPr marL="12630">
              <a:lnSpc>
                <a:spcPts val="2969"/>
              </a:lnSpc>
              <a:spcBef>
                <a:spcPts val="148"/>
              </a:spcBef>
            </a:pPr>
            <a:r>
              <a:rPr sz="2984" baseline="1449" dirty="0">
                <a:solidFill>
                  <a:srgbClr val="B03E9A"/>
                </a:solidFill>
                <a:latin typeface="Arial"/>
                <a:cs typeface="Arial"/>
              </a:rPr>
              <a:t>• </a:t>
            </a:r>
            <a:r>
              <a:rPr sz="2984" spc="343" baseline="1449" dirty="0">
                <a:solidFill>
                  <a:srgbClr val="B03E9A"/>
                </a:solidFill>
                <a:latin typeface="Arial"/>
                <a:cs typeface="Arial"/>
              </a:rPr>
              <a:t> </a:t>
            </a:r>
            <a:r>
              <a:rPr sz="4177" baseline="1025" dirty="0">
                <a:latin typeface="Trebuchet MS"/>
                <a:cs typeface="Trebuchet MS"/>
              </a:rPr>
              <a:t>O</a:t>
            </a:r>
            <a:r>
              <a:rPr sz="4177" spc="-18" baseline="1025" dirty="0">
                <a:latin typeface="Trebuchet MS"/>
                <a:cs typeface="Trebuchet MS"/>
              </a:rPr>
              <a:t> </a:t>
            </a:r>
            <a:r>
              <a:rPr sz="4177" baseline="1025" dirty="0">
                <a:latin typeface="Trebuchet MS"/>
                <a:cs typeface="Trebuchet MS"/>
              </a:rPr>
              <a:t>SISTEMA</a:t>
            </a:r>
            <a:r>
              <a:rPr sz="4177" spc="-294" baseline="1025" dirty="0">
                <a:latin typeface="Trebuchet MS"/>
                <a:cs typeface="Trebuchet MS"/>
              </a:rPr>
              <a:t> </a:t>
            </a:r>
            <a:r>
              <a:rPr sz="4177" baseline="1025" dirty="0">
                <a:latin typeface="Trebuchet MS"/>
                <a:cs typeface="Trebuchet MS"/>
              </a:rPr>
              <a:t>AUDITIVO</a:t>
            </a:r>
            <a:endParaRPr sz="2785" dirty="0">
              <a:latin typeface="Trebuchet MS"/>
              <a:cs typeface="Trebuchet MS"/>
            </a:endParaRPr>
          </a:p>
          <a:p>
            <a:pPr marL="303628" marR="52970">
              <a:lnSpc>
                <a:spcPct val="96761"/>
              </a:lnSpc>
              <a:spcBef>
                <a:spcPts val="1968"/>
              </a:spcBef>
            </a:pPr>
            <a:r>
              <a:rPr sz="1890" dirty="0">
                <a:solidFill>
                  <a:srgbClr val="F8B639"/>
                </a:solidFill>
                <a:latin typeface="Arial"/>
                <a:cs typeface="Arial"/>
              </a:rPr>
              <a:t>–</a:t>
            </a:r>
            <a:r>
              <a:rPr sz="1890" spc="219" dirty="0">
                <a:solidFill>
                  <a:srgbClr val="F8B639"/>
                </a:solidFill>
                <a:latin typeface="Arial"/>
                <a:cs typeface="Arial"/>
              </a:rPr>
              <a:t> </a:t>
            </a:r>
            <a:endParaRPr sz="2387" dirty="0">
              <a:latin typeface="Trebuchet MS"/>
              <a:cs typeface="Trebuchet MS"/>
            </a:endParaRPr>
          </a:p>
        </p:txBody>
      </p:sp>
      <p:sp>
        <p:nvSpPr>
          <p:cNvPr id="14" name="object 14"/>
          <p:cNvSpPr txBox="1"/>
          <p:nvPr/>
        </p:nvSpPr>
        <p:spPr>
          <a:xfrm>
            <a:off x="836599" y="3106207"/>
            <a:ext cx="5124369" cy="328376"/>
          </a:xfrm>
          <a:prstGeom prst="rect">
            <a:avLst/>
          </a:prstGeom>
        </p:spPr>
        <p:txBody>
          <a:bodyPr wrap="square" lIns="0" tIns="0" rIns="0" bIns="0" rtlCol="0">
            <a:noAutofit/>
          </a:bodyPr>
          <a:lstStyle/>
          <a:p>
            <a:pPr marL="12630">
              <a:lnSpc>
                <a:spcPts val="2561"/>
              </a:lnSpc>
              <a:spcBef>
                <a:spcPts val="127"/>
              </a:spcBef>
            </a:pPr>
            <a:r>
              <a:rPr sz="1890" dirty="0">
                <a:solidFill>
                  <a:srgbClr val="F8B639"/>
                </a:solidFill>
                <a:latin typeface="Arial"/>
                <a:cs typeface="Arial"/>
              </a:rPr>
              <a:t>–</a:t>
            </a:r>
            <a:r>
              <a:rPr sz="1890" spc="219" dirty="0">
                <a:solidFill>
                  <a:srgbClr val="F8B639"/>
                </a:solidFill>
                <a:latin typeface="Arial"/>
                <a:cs typeface="Arial"/>
              </a:rPr>
              <a:t> </a:t>
            </a:r>
            <a:endParaRPr sz="2387" dirty="0">
              <a:latin typeface="Trebuchet MS"/>
              <a:cs typeface="Trebuchet MS"/>
            </a:endParaRPr>
          </a:p>
        </p:txBody>
      </p:sp>
      <p:sp>
        <p:nvSpPr>
          <p:cNvPr id="13" name="object 13"/>
          <p:cNvSpPr txBox="1"/>
          <p:nvPr/>
        </p:nvSpPr>
        <p:spPr>
          <a:xfrm>
            <a:off x="5981388" y="3106207"/>
            <a:ext cx="1173815" cy="328376"/>
          </a:xfrm>
          <a:prstGeom prst="rect">
            <a:avLst/>
          </a:prstGeom>
        </p:spPr>
        <p:txBody>
          <a:bodyPr wrap="square" lIns="0" tIns="0" rIns="0" bIns="0" rtlCol="0">
            <a:noAutofit/>
          </a:bodyPr>
          <a:lstStyle/>
          <a:p>
            <a:pPr marL="12630">
              <a:lnSpc>
                <a:spcPts val="2561"/>
              </a:lnSpc>
              <a:spcBef>
                <a:spcPts val="127"/>
              </a:spcBef>
            </a:pPr>
            <a:endParaRPr sz="2387" dirty="0">
              <a:latin typeface="Trebuchet MS"/>
              <a:cs typeface="Trebuchet MS"/>
            </a:endParaRPr>
          </a:p>
        </p:txBody>
      </p:sp>
      <p:sp>
        <p:nvSpPr>
          <p:cNvPr id="12" name="object 12"/>
          <p:cNvSpPr txBox="1"/>
          <p:nvPr/>
        </p:nvSpPr>
        <p:spPr>
          <a:xfrm>
            <a:off x="836600" y="3715470"/>
            <a:ext cx="609475" cy="328376"/>
          </a:xfrm>
          <a:prstGeom prst="rect">
            <a:avLst/>
          </a:prstGeom>
        </p:spPr>
        <p:txBody>
          <a:bodyPr wrap="square" lIns="0" tIns="0" rIns="0" bIns="0" rtlCol="0">
            <a:noAutofit/>
          </a:bodyPr>
          <a:lstStyle/>
          <a:p>
            <a:pPr marL="12630">
              <a:lnSpc>
                <a:spcPts val="2561"/>
              </a:lnSpc>
              <a:spcBef>
                <a:spcPts val="127"/>
              </a:spcBef>
            </a:pPr>
            <a:r>
              <a:rPr sz="1890" dirty="0">
                <a:solidFill>
                  <a:srgbClr val="F8B639"/>
                </a:solidFill>
                <a:latin typeface="Arial"/>
                <a:cs typeface="Arial"/>
              </a:rPr>
              <a:t>–</a:t>
            </a:r>
            <a:r>
              <a:rPr sz="1890" spc="219" dirty="0">
                <a:solidFill>
                  <a:srgbClr val="F8B639"/>
                </a:solidFill>
                <a:latin typeface="Arial"/>
                <a:cs typeface="Arial"/>
              </a:rPr>
              <a:t> </a:t>
            </a:r>
            <a:endParaRPr sz="2387" dirty="0">
              <a:latin typeface="Trebuchet MS"/>
              <a:cs typeface="Trebuchet MS"/>
            </a:endParaRPr>
          </a:p>
        </p:txBody>
      </p:sp>
      <p:sp>
        <p:nvSpPr>
          <p:cNvPr id="11" name="object 11"/>
          <p:cNvSpPr txBox="1"/>
          <p:nvPr/>
        </p:nvSpPr>
        <p:spPr>
          <a:xfrm>
            <a:off x="1466475" y="3715470"/>
            <a:ext cx="1262914" cy="328376"/>
          </a:xfrm>
          <a:prstGeom prst="rect">
            <a:avLst/>
          </a:prstGeom>
        </p:spPr>
        <p:txBody>
          <a:bodyPr wrap="square" lIns="0" tIns="0" rIns="0" bIns="0" rtlCol="0">
            <a:noAutofit/>
          </a:bodyPr>
          <a:lstStyle/>
          <a:p>
            <a:pPr marL="12630">
              <a:lnSpc>
                <a:spcPts val="2561"/>
              </a:lnSpc>
              <a:spcBef>
                <a:spcPts val="127"/>
              </a:spcBef>
            </a:pPr>
            <a:endParaRPr sz="2387" dirty="0">
              <a:latin typeface="Trebuchet MS"/>
              <a:cs typeface="Trebuchet MS"/>
            </a:endParaRPr>
          </a:p>
        </p:txBody>
      </p:sp>
      <p:sp>
        <p:nvSpPr>
          <p:cNvPr id="10" name="object 10"/>
          <p:cNvSpPr txBox="1"/>
          <p:nvPr/>
        </p:nvSpPr>
        <p:spPr>
          <a:xfrm>
            <a:off x="2752293" y="3715470"/>
            <a:ext cx="1535985" cy="328376"/>
          </a:xfrm>
          <a:prstGeom prst="rect">
            <a:avLst/>
          </a:prstGeom>
        </p:spPr>
        <p:txBody>
          <a:bodyPr wrap="square" lIns="0" tIns="0" rIns="0" bIns="0" rtlCol="0">
            <a:noAutofit/>
          </a:bodyPr>
          <a:lstStyle/>
          <a:p>
            <a:pPr marL="12630">
              <a:lnSpc>
                <a:spcPts val="2561"/>
              </a:lnSpc>
              <a:spcBef>
                <a:spcPts val="127"/>
              </a:spcBef>
            </a:pPr>
            <a:endParaRPr sz="2387" dirty="0">
              <a:latin typeface="Trebuchet MS"/>
              <a:cs typeface="Trebuchet MS"/>
            </a:endParaRPr>
          </a:p>
        </p:txBody>
      </p:sp>
      <p:sp>
        <p:nvSpPr>
          <p:cNvPr id="9" name="object 9"/>
          <p:cNvSpPr txBox="1"/>
          <p:nvPr/>
        </p:nvSpPr>
        <p:spPr>
          <a:xfrm>
            <a:off x="4310007" y="3715470"/>
            <a:ext cx="738517" cy="328376"/>
          </a:xfrm>
          <a:prstGeom prst="rect">
            <a:avLst/>
          </a:prstGeom>
        </p:spPr>
        <p:txBody>
          <a:bodyPr wrap="square" lIns="0" tIns="0" rIns="0" bIns="0" rtlCol="0">
            <a:noAutofit/>
          </a:bodyPr>
          <a:lstStyle/>
          <a:p>
            <a:pPr marL="12630">
              <a:lnSpc>
                <a:spcPts val="2561"/>
              </a:lnSpc>
              <a:spcBef>
                <a:spcPts val="127"/>
              </a:spcBef>
            </a:pPr>
            <a:endParaRPr sz="2387" dirty="0">
              <a:latin typeface="Trebuchet MS"/>
              <a:cs typeface="Trebuchet MS"/>
            </a:endParaRPr>
          </a:p>
        </p:txBody>
      </p:sp>
      <p:sp>
        <p:nvSpPr>
          <p:cNvPr id="8" name="object 8"/>
          <p:cNvSpPr txBox="1"/>
          <p:nvPr/>
        </p:nvSpPr>
        <p:spPr>
          <a:xfrm>
            <a:off x="4964737" y="3715470"/>
            <a:ext cx="643551" cy="328376"/>
          </a:xfrm>
          <a:prstGeom prst="rect">
            <a:avLst/>
          </a:prstGeom>
        </p:spPr>
        <p:txBody>
          <a:bodyPr wrap="square" lIns="0" tIns="0" rIns="0" bIns="0" rtlCol="0">
            <a:noAutofit/>
          </a:bodyPr>
          <a:lstStyle/>
          <a:p>
            <a:pPr marL="12630">
              <a:lnSpc>
                <a:spcPts val="2561"/>
              </a:lnSpc>
              <a:spcBef>
                <a:spcPts val="127"/>
              </a:spcBef>
            </a:pPr>
            <a:endParaRPr sz="2387" dirty="0">
              <a:latin typeface="Trebuchet MS"/>
              <a:cs typeface="Trebuchet MS"/>
            </a:endParaRPr>
          </a:p>
        </p:txBody>
      </p:sp>
      <p:sp>
        <p:nvSpPr>
          <p:cNvPr id="4" name="object 4"/>
          <p:cNvSpPr txBox="1"/>
          <p:nvPr/>
        </p:nvSpPr>
        <p:spPr>
          <a:xfrm>
            <a:off x="3996333" y="1161250"/>
            <a:ext cx="113542" cy="25954"/>
          </a:xfrm>
          <a:prstGeom prst="rect">
            <a:avLst/>
          </a:prstGeom>
        </p:spPr>
        <p:txBody>
          <a:bodyPr wrap="square" lIns="0" tIns="0" rIns="0" bIns="0" rtlCol="0">
            <a:noAutofit/>
          </a:bodyPr>
          <a:lstStyle/>
          <a:p>
            <a:endParaRPr sz="1790"/>
          </a:p>
        </p:txBody>
      </p:sp>
      <p:sp>
        <p:nvSpPr>
          <p:cNvPr id="3" name="object 3"/>
          <p:cNvSpPr txBox="1"/>
          <p:nvPr/>
        </p:nvSpPr>
        <p:spPr>
          <a:xfrm>
            <a:off x="5196482" y="1000662"/>
            <a:ext cx="185721" cy="316566"/>
          </a:xfrm>
          <a:prstGeom prst="rect">
            <a:avLst/>
          </a:prstGeom>
        </p:spPr>
        <p:txBody>
          <a:bodyPr wrap="square" lIns="0" tIns="0" rIns="0" bIns="0" rtlCol="0">
            <a:noAutofit/>
          </a:bodyPr>
          <a:lstStyle/>
          <a:p>
            <a:pPr marL="25260">
              <a:lnSpc>
                <a:spcPts val="995"/>
              </a:lnSpc>
            </a:pPr>
            <a:endParaRPr sz="995"/>
          </a:p>
        </p:txBody>
      </p:sp>
      <p:sp>
        <p:nvSpPr>
          <p:cNvPr id="2" name="object 2"/>
          <p:cNvSpPr txBox="1"/>
          <p:nvPr/>
        </p:nvSpPr>
        <p:spPr>
          <a:xfrm>
            <a:off x="3935329" y="1027753"/>
            <a:ext cx="219254" cy="289475"/>
          </a:xfrm>
          <a:prstGeom prst="rect">
            <a:avLst/>
          </a:prstGeom>
        </p:spPr>
        <p:txBody>
          <a:bodyPr wrap="square" lIns="0" tIns="0" rIns="0" bIns="0" rtlCol="0">
            <a:noAutofit/>
          </a:bodyPr>
          <a:lstStyle/>
          <a:p>
            <a:pPr marL="25260">
              <a:lnSpc>
                <a:spcPts val="995"/>
              </a:lnSpc>
            </a:pPr>
            <a:endParaRPr sz="995"/>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object 80"/>
          <p:cNvSpPr/>
          <p:nvPr/>
        </p:nvSpPr>
        <p:spPr>
          <a:xfrm>
            <a:off x="406681" y="1811119"/>
            <a:ext cx="419815" cy="545608"/>
          </a:xfrm>
          <a:prstGeom prst="rect">
            <a:avLst/>
          </a:prstGeom>
          <a:blipFill>
            <a:blip r:embed="rId2" cstate="print"/>
            <a:stretch>
              <a:fillRect/>
            </a:stretch>
          </a:blipFill>
        </p:spPr>
        <p:txBody>
          <a:bodyPr wrap="square" lIns="0" tIns="0" rIns="0" bIns="0" rtlCol="0">
            <a:noAutofit/>
          </a:bodyPr>
          <a:lstStyle/>
          <a:p>
            <a:endParaRPr sz="1790"/>
          </a:p>
        </p:txBody>
      </p:sp>
      <p:sp>
        <p:nvSpPr>
          <p:cNvPr id="82" name="object 82"/>
          <p:cNvSpPr/>
          <p:nvPr/>
        </p:nvSpPr>
        <p:spPr>
          <a:xfrm>
            <a:off x="3815220" y="1667138"/>
            <a:ext cx="572889" cy="785070"/>
          </a:xfrm>
          <a:prstGeom prst="rect">
            <a:avLst/>
          </a:prstGeom>
          <a:blipFill>
            <a:blip r:embed="rId3" cstate="print"/>
            <a:stretch>
              <a:fillRect/>
            </a:stretch>
          </a:blipFill>
        </p:spPr>
        <p:txBody>
          <a:bodyPr wrap="square" lIns="0" tIns="0" rIns="0" bIns="0" rtlCol="0">
            <a:noAutofit/>
          </a:bodyPr>
          <a:lstStyle/>
          <a:p>
            <a:endParaRPr sz="1790"/>
          </a:p>
        </p:txBody>
      </p:sp>
      <p:sp>
        <p:nvSpPr>
          <p:cNvPr id="83" name="object 83"/>
          <p:cNvSpPr/>
          <p:nvPr/>
        </p:nvSpPr>
        <p:spPr>
          <a:xfrm>
            <a:off x="706765" y="2461302"/>
            <a:ext cx="445581" cy="512266"/>
          </a:xfrm>
          <a:prstGeom prst="rect">
            <a:avLst/>
          </a:prstGeom>
          <a:blipFill>
            <a:blip r:embed="rId4" cstate="print"/>
            <a:stretch>
              <a:fillRect/>
            </a:stretch>
          </a:blipFill>
        </p:spPr>
        <p:txBody>
          <a:bodyPr wrap="square" lIns="0" tIns="0" rIns="0" bIns="0" rtlCol="0">
            <a:noAutofit/>
          </a:bodyPr>
          <a:lstStyle/>
          <a:p>
            <a:endParaRPr sz="1790"/>
          </a:p>
        </p:txBody>
      </p:sp>
      <p:sp>
        <p:nvSpPr>
          <p:cNvPr id="84" name="object 84"/>
          <p:cNvSpPr/>
          <p:nvPr/>
        </p:nvSpPr>
        <p:spPr>
          <a:xfrm>
            <a:off x="887118" y="2362790"/>
            <a:ext cx="4545225" cy="675948"/>
          </a:xfrm>
          <a:prstGeom prst="rect">
            <a:avLst/>
          </a:prstGeom>
          <a:blipFill>
            <a:blip r:embed="rId5" cstate="print"/>
            <a:stretch>
              <a:fillRect/>
            </a:stretch>
          </a:blipFill>
        </p:spPr>
        <p:txBody>
          <a:bodyPr wrap="square" lIns="0" tIns="0" rIns="0" bIns="0" rtlCol="0">
            <a:noAutofit/>
          </a:bodyPr>
          <a:lstStyle/>
          <a:p>
            <a:endParaRPr sz="1790"/>
          </a:p>
        </p:txBody>
      </p:sp>
      <p:sp>
        <p:nvSpPr>
          <p:cNvPr id="85" name="object 85"/>
          <p:cNvSpPr/>
          <p:nvPr/>
        </p:nvSpPr>
        <p:spPr>
          <a:xfrm>
            <a:off x="5029200" y="2362790"/>
            <a:ext cx="494079" cy="675948"/>
          </a:xfrm>
          <a:prstGeom prst="rect">
            <a:avLst/>
          </a:prstGeom>
          <a:blipFill>
            <a:blip r:embed="rId6" cstate="print"/>
            <a:stretch>
              <a:fillRect/>
            </a:stretch>
          </a:blipFill>
        </p:spPr>
        <p:txBody>
          <a:bodyPr wrap="square" lIns="0" tIns="0" rIns="0" bIns="0" rtlCol="0">
            <a:noAutofit/>
          </a:bodyPr>
          <a:lstStyle/>
          <a:p>
            <a:endParaRPr sz="1790"/>
          </a:p>
        </p:txBody>
      </p:sp>
      <p:sp>
        <p:nvSpPr>
          <p:cNvPr id="86" name="object 86"/>
          <p:cNvSpPr/>
          <p:nvPr/>
        </p:nvSpPr>
        <p:spPr>
          <a:xfrm>
            <a:off x="706765" y="3069050"/>
            <a:ext cx="445581" cy="512266"/>
          </a:xfrm>
          <a:prstGeom prst="rect">
            <a:avLst/>
          </a:prstGeom>
          <a:blipFill>
            <a:blip r:embed="rId4" cstate="print"/>
            <a:stretch>
              <a:fillRect/>
            </a:stretch>
          </a:blipFill>
        </p:spPr>
        <p:txBody>
          <a:bodyPr wrap="square" lIns="0" tIns="0" rIns="0" bIns="0" rtlCol="0">
            <a:noAutofit/>
          </a:bodyPr>
          <a:lstStyle/>
          <a:p>
            <a:endParaRPr sz="1790"/>
          </a:p>
        </p:txBody>
      </p:sp>
      <p:sp>
        <p:nvSpPr>
          <p:cNvPr id="87" name="object 87"/>
          <p:cNvSpPr/>
          <p:nvPr/>
        </p:nvSpPr>
        <p:spPr>
          <a:xfrm>
            <a:off x="887119" y="2970537"/>
            <a:ext cx="6459401" cy="675949"/>
          </a:xfrm>
          <a:prstGeom prst="rect">
            <a:avLst/>
          </a:prstGeom>
          <a:blipFill>
            <a:blip r:embed="rId7" cstate="print"/>
            <a:stretch>
              <a:fillRect/>
            </a:stretch>
          </a:blipFill>
        </p:spPr>
        <p:txBody>
          <a:bodyPr wrap="square" lIns="0" tIns="0" rIns="0" bIns="0" rtlCol="0">
            <a:noAutofit/>
          </a:bodyPr>
          <a:lstStyle/>
          <a:p>
            <a:endParaRPr sz="1790"/>
          </a:p>
        </p:txBody>
      </p:sp>
      <p:sp>
        <p:nvSpPr>
          <p:cNvPr id="88" name="object 88"/>
          <p:cNvSpPr/>
          <p:nvPr/>
        </p:nvSpPr>
        <p:spPr>
          <a:xfrm>
            <a:off x="887119" y="3516145"/>
            <a:ext cx="2252152" cy="675949"/>
          </a:xfrm>
          <a:prstGeom prst="rect">
            <a:avLst/>
          </a:prstGeom>
          <a:blipFill>
            <a:blip r:embed="rId8" cstate="print"/>
            <a:stretch>
              <a:fillRect/>
            </a:stretch>
          </a:blipFill>
        </p:spPr>
        <p:txBody>
          <a:bodyPr wrap="square" lIns="0" tIns="0" rIns="0" bIns="0" rtlCol="0">
            <a:noAutofit/>
          </a:bodyPr>
          <a:lstStyle/>
          <a:p>
            <a:endParaRPr sz="1790"/>
          </a:p>
        </p:txBody>
      </p:sp>
      <p:sp>
        <p:nvSpPr>
          <p:cNvPr id="89" name="object 89"/>
          <p:cNvSpPr/>
          <p:nvPr/>
        </p:nvSpPr>
        <p:spPr>
          <a:xfrm>
            <a:off x="2736127" y="3516145"/>
            <a:ext cx="494079" cy="675949"/>
          </a:xfrm>
          <a:prstGeom prst="rect">
            <a:avLst/>
          </a:prstGeom>
          <a:blipFill>
            <a:blip r:embed="rId6" cstate="print"/>
            <a:stretch>
              <a:fillRect/>
            </a:stretch>
          </a:blipFill>
        </p:spPr>
        <p:txBody>
          <a:bodyPr wrap="square" lIns="0" tIns="0" rIns="0" bIns="0" rtlCol="0">
            <a:noAutofit/>
          </a:bodyPr>
          <a:lstStyle/>
          <a:p>
            <a:endParaRPr sz="1790"/>
          </a:p>
        </p:txBody>
      </p:sp>
      <p:sp>
        <p:nvSpPr>
          <p:cNvPr id="90" name="object 90"/>
          <p:cNvSpPr/>
          <p:nvPr/>
        </p:nvSpPr>
        <p:spPr>
          <a:xfrm>
            <a:off x="887119" y="4125409"/>
            <a:ext cx="494078" cy="675949"/>
          </a:xfrm>
          <a:prstGeom prst="rect">
            <a:avLst/>
          </a:prstGeom>
          <a:blipFill>
            <a:blip r:embed="rId6" cstate="print"/>
            <a:stretch>
              <a:fillRect/>
            </a:stretch>
          </a:blipFill>
        </p:spPr>
        <p:txBody>
          <a:bodyPr wrap="square" lIns="0" tIns="0" rIns="0" bIns="0" rtlCol="0">
            <a:noAutofit/>
          </a:bodyPr>
          <a:lstStyle/>
          <a:p>
            <a:endParaRPr sz="1790"/>
          </a:p>
        </p:txBody>
      </p:sp>
      <p:sp>
        <p:nvSpPr>
          <p:cNvPr id="91" name="object 91"/>
          <p:cNvSpPr/>
          <p:nvPr/>
        </p:nvSpPr>
        <p:spPr>
          <a:xfrm>
            <a:off x="334691" y="4126155"/>
            <a:ext cx="2428086" cy="1834483"/>
          </a:xfrm>
          <a:prstGeom prst="rect">
            <a:avLst/>
          </a:prstGeom>
          <a:blipFill>
            <a:blip r:embed="rId9" cstate="print"/>
            <a:stretch>
              <a:fillRect/>
            </a:stretch>
          </a:blipFill>
        </p:spPr>
        <p:txBody>
          <a:bodyPr wrap="square" lIns="0" tIns="0" rIns="0" bIns="0" rtlCol="0">
            <a:noAutofit/>
          </a:bodyPr>
          <a:lstStyle/>
          <a:p>
            <a:endParaRPr sz="1790"/>
          </a:p>
        </p:txBody>
      </p:sp>
      <p:sp>
        <p:nvSpPr>
          <p:cNvPr id="92" name="object 92"/>
          <p:cNvSpPr/>
          <p:nvPr/>
        </p:nvSpPr>
        <p:spPr>
          <a:xfrm>
            <a:off x="3668209" y="4746797"/>
            <a:ext cx="494079" cy="675949"/>
          </a:xfrm>
          <a:prstGeom prst="rect">
            <a:avLst/>
          </a:prstGeom>
          <a:blipFill>
            <a:blip r:embed="rId6" cstate="print"/>
            <a:stretch>
              <a:fillRect/>
            </a:stretch>
          </a:blipFill>
        </p:spPr>
        <p:txBody>
          <a:bodyPr wrap="square" lIns="0" tIns="0" rIns="0" bIns="0" rtlCol="0">
            <a:noAutofit/>
          </a:bodyPr>
          <a:lstStyle/>
          <a:p>
            <a:endParaRPr sz="1790"/>
          </a:p>
        </p:txBody>
      </p:sp>
      <p:sp>
        <p:nvSpPr>
          <p:cNvPr id="93" name="object 93"/>
          <p:cNvSpPr/>
          <p:nvPr/>
        </p:nvSpPr>
        <p:spPr>
          <a:xfrm>
            <a:off x="4012246" y="5368185"/>
            <a:ext cx="494079" cy="675949"/>
          </a:xfrm>
          <a:prstGeom prst="rect">
            <a:avLst/>
          </a:prstGeom>
          <a:blipFill>
            <a:blip r:embed="rId6" cstate="print"/>
            <a:stretch>
              <a:fillRect/>
            </a:stretch>
          </a:blipFill>
        </p:spPr>
        <p:txBody>
          <a:bodyPr wrap="square" lIns="0" tIns="0" rIns="0" bIns="0" rtlCol="0">
            <a:noAutofit/>
          </a:bodyPr>
          <a:lstStyle/>
          <a:p>
            <a:endParaRPr sz="1790"/>
          </a:p>
        </p:txBody>
      </p:sp>
      <p:sp>
        <p:nvSpPr>
          <p:cNvPr id="94" name="object 94"/>
          <p:cNvSpPr/>
          <p:nvPr/>
        </p:nvSpPr>
        <p:spPr>
          <a:xfrm>
            <a:off x="3333266" y="3657095"/>
            <a:ext cx="2285494" cy="2200622"/>
          </a:xfrm>
          <a:prstGeom prst="rect">
            <a:avLst/>
          </a:prstGeom>
          <a:blipFill>
            <a:blip r:embed="rId10" cstate="print"/>
            <a:stretch>
              <a:fillRect/>
            </a:stretch>
          </a:blipFill>
        </p:spPr>
        <p:txBody>
          <a:bodyPr wrap="square" lIns="0" tIns="0" rIns="0" bIns="0" rtlCol="0">
            <a:noAutofit/>
          </a:bodyPr>
          <a:lstStyle/>
          <a:p>
            <a:endParaRPr sz="1790"/>
          </a:p>
        </p:txBody>
      </p:sp>
      <p:sp>
        <p:nvSpPr>
          <p:cNvPr id="95" name="object 95"/>
          <p:cNvSpPr/>
          <p:nvPr/>
        </p:nvSpPr>
        <p:spPr>
          <a:xfrm>
            <a:off x="6411409" y="3657095"/>
            <a:ext cx="2287010" cy="2200622"/>
          </a:xfrm>
          <a:prstGeom prst="rect">
            <a:avLst/>
          </a:prstGeom>
          <a:blipFill>
            <a:blip r:embed="rId10" cstate="print"/>
            <a:stretch>
              <a:fillRect/>
            </a:stretch>
          </a:blipFill>
        </p:spPr>
        <p:txBody>
          <a:bodyPr wrap="square" lIns="0" tIns="0" rIns="0" bIns="0" rtlCol="0">
            <a:noAutofit/>
          </a:bodyPr>
          <a:lstStyle/>
          <a:p>
            <a:endParaRPr sz="1790"/>
          </a:p>
        </p:txBody>
      </p:sp>
      <p:sp>
        <p:nvSpPr>
          <p:cNvPr id="96" name="object 96"/>
          <p:cNvSpPr/>
          <p:nvPr/>
        </p:nvSpPr>
        <p:spPr>
          <a:xfrm>
            <a:off x="3304470" y="3898072"/>
            <a:ext cx="794164" cy="363739"/>
          </a:xfrm>
          <a:prstGeom prst="rect">
            <a:avLst/>
          </a:prstGeom>
          <a:blipFill>
            <a:blip r:embed="rId11" cstate="print"/>
            <a:stretch>
              <a:fillRect/>
            </a:stretch>
          </a:blipFill>
        </p:spPr>
        <p:txBody>
          <a:bodyPr wrap="square" lIns="0" tIns="0" rIns="0" bIns="0" rtlCol="0">
            <a:noAutofit/>
          </a:bodyPr>
          <a:lstStyle/>
          <a:p>
            <a:endParaRPr sz="1790"/>
          </a:p>
        </p:txBody>
      </p:sp>
      <p:sp>
        <p:nvSpPr>
          <p:cNvPr id="97" name="object 97"/>
          <p:cNvSpPr/>
          <p:nvPr/>
        </p:nvSpPr>
        <p:spPr>
          <a:xfrm>
            <a:off x="3485709" y="3983831"/>
            <a:ext cx="571625" cy="141232"/>
          </a:xfrm>
          <a:custGeom>
            <a:avLst/>
            <a:gdLst/>
            <a:ahLst/>
            <a:cxnLst/>
            <a:rect l="l" t="t" r="r" b="b"/>
            <a:pathLst>
              <a:path w="574801" h="142017">
                <a:moveTo>
                  <a:pt x="39624" y="84579"/>
                </a:moveTo>
                <a:lnTo>
                  <a:pt x="90343" y="86903"/>
                </a:lnTo>
                <a:lnTo>
                  <a:pt x="574801" y="88262"/>
                </a:lnTo>
                <a:lnTo>
                  <a:pt x="574801" y="56385"/>
                </a:lnTo>
                <a:lnTo>
                  <a:pt x="90595" y="55026"/>
                </a:lnTo>
                <a:lnTo>
                  <a:pt x="31623" y="54861"/>
                </a:lnTo>
                <a:lnTo>
                  <a:pt x="31623" y="86738"/>
                </a:lnTo>
                <a:lnTo>
                  <a:pt x="118744" y="140459"/>
                </a:lnTo>
                <a:lnTo>
                  <a:pt x="119514" y="140880"/>
                </a:lnTo>
                <a:lnTo>
                  <a:pt x="131251" y="142017"/>
                </a:lnTo>
                <a:lnTo>
                  <a:pt x="140588" y="134744"/>
                </a:lnTo>
                <a:lnTo>
                  <a:pt x="134874" y="113027"/>
                </a:lnTo>
                <a:lnTo>
                  <a:pt x="90343" y="86903"/>
                </a:lnTo>
                <a:lnTo>
                  <a:pt x="39624" y="84579"/>
                </a:lnTo>
                <a:lnTo>
                  <a:pt x="39624" y="57147"/>
                </a:lnTo>
                <a:lnTo>
                  <a:pt x="63141" y="70944"/>
                </a:lnTo>
                <a:lnTo>
                  <a:pt x="39624" y="84579"/>
                </a:lnTo>
                <a:close/>
              </a:path>
              <a:path w="574801" h="142017">
                <a:moveTo>
                  <a:pt x="140544" y="6801"/>
                </a:moveTo>
                <a:lnTo>
                  <a:pt x="130872" y="0"/>
                </a:lnTo>
                <a:lnTo>
                  <a:pt x="119125" y="1648"/>
                </a:lnTo>
                <a:lnTo>
                  <a:pt x="0" y="70736"/>
                </a:lnTo>
                <a:lnTo>
                  <a:pt x="118744" y="140459"/>
                </a:lnTo>
                <a:lnTo>
                  <a:pt x="31623" y="86738"/>
                </a:lnTo>
                <a:lnTo>
                  <a:pt x="31623" y="54861"/>
                </a:lnTo>
                <a:lnTo>
                  <a:pt x="90595" y="55026"/>
                </a:lnTo>
                <a:lnTo>
                  <a:pt x="135127" y="29207"/>
                </a:lnTo>
                <a:lnTo>
                  <a:pt x="135730" y="28838"/>
                </a:lnTo>
                <a:lnTo>
                  <a:pt x="142606" y="19222"/>
                </a:lnTo>
                <a:lnTo>
                  <a:pt x="140969" y="7490"/>
                </a:lnTo>
                <a:lnTo>
                  <a:pt x="140544" y="6801"/>
                </a:lnTo>
                <a:close/>
              </a:path>
              <a:path w="574801" h="142017">
                <a:moveTo>
                  <a:pt x="63141" y="70944"/>
                </a:moveTo>
                <a:lnTo>
                  <a:pt x="39624" y="57147"/>
                </a:lnTo>
                <a:lnTo>
                  <a:pt x="39624" y="84579"/>
                </a:lnTo>
                <a:lnTo>
                  <a:pt x="63141" y="70944"/>
                </a:lnTo>
                <a:close/>
              </a:path>
            </a:pathLst>
          </a:custGeom>
          <a:solidFill>
            <a:srgbClr val="DE6C36"/>
          </a:solidFill>
        </p:spPr>
        <p:txBody>
          <a:bodyPr wrap="square" lIns="0" tIns="0" rIns="0" bIns="0" rtlCol="0">
            <a:noAutofit/>
          </a:bodyPr>
          <a:lstStyle/>
          <a:p>
            <a:endParaRPr sz="1790"/>
          </a:p>
        </p:txBody>
      </p:sp>
      <p:sp>
        <p:nvSpPr>
          <p:cNvPr id="98" name="object 98"/>
          <p:cNvSpPr/>
          <p:nvPr/>
        </p:nvSpPr>
        <p:spPr>
          <a:xfrm>
            <a:off x="3875843" y="4111769"/>
            <a:ext cx="795680" cy="363739"/>
          </a:xfrm>
          <a:prstGeom prst="rect">
            <a:avLst/>
          </a:prstGeom>
          <a:blipFill>
            <a:blip r:embed="rId12" cstate="print"/>
            <a:stretch>
              <a:fillRect/>
            </a:stretch>
          </a:blipFill>
        </p:spPr>
        <p:txBody>
          <a:bodyPr wrap="square" lIns="0" tIns="0" rIns="0" bIns="0" rtlCol="0">
            <a:noAutofit/>
          </a:bodyPr>
          <a:lstStyle/>
          <a:p>
            <a:endParaRPr sz="1790"/>
          </a:p>
        </p:txBody>
      </p:sp>
      <p:sp>
        <p:nvSpPr>
          <p:cNvPr id="99" name="object 99"/>
          <p:cNvSpPr/>
          <p:nvPr/>
        </p:nvSpPr>
        <p:spPr>
          <a:xfrm>
            <a:off x="4057208" y="4198538"/>
            <a:ext cx="573267" cy="141232"/>
          </a:xfrm>
          <a:custGeom>
            <a:avLst/>
            <a:gdLst/>
            <a:ahLst/>
            <a:cxnLst/>
            <a:rect l="l" t="t" r="r" b="b"/>
            <a:pathLst>
              <a:path w="576452" h="142017">
                <a:moveTo>
                  <a:pt x="39624" y="84579"/>
                </a:moveTo>
                <a:lnTo>
                  <a:pt x="90343" y="86902"/>
                </a:lnTo>
                <a:lnTo>
                  <a:pt x="576326" y="88262"/>
                </a:lnTo>
                <a:lnTo>
                  <a:pt x="576452" y="56385"/>
                </a:lnTo>
                <a:lnTo>
                  <a:pt x="90596" y="55026"/>
                </a:lnTo>
                <a:lnTo>
                  <a:pt x="31623" y="54861"/>
                </a:lnTo>
                <a:lnTo>
                  <a:pt x="31623" y="86738"/>
                </a:lnTo>
                <a:lnTo>
                  <a:pt x="118744" y="140459"/>
                </a:lnTo>
                <a:lnTo>
                  <a:pt x="119514" y="140880"/>
                </a:lnTo>
                <a:lnTo>
                  <a:pt x="131251" y="142017"/>
                </a:lnTo>
                <a:lnTo>
                  <a:pt x="140588" y="134744"/>
                </a:lnTo>
                <a:lnTo>
                  <a:pt x="134874" y="113027"/>
                </a:lnTo>
                <a:lnTo>
                  <a:pt x="90343" y="86902"/>
                </a:lnTo>
                <a:lnTo>
                  <a:pt x="39624" y="84579"/>
                </a:lnTo>
                <a:lnTo>
                  <a:pt x="39624" y="57147"/>
                </a:lnTo>
                <a:lnTo>
                  <a:pt x="63141" y="70944"/>
                </a:lnTo>
                <a:lnTo>
                  <a:pt x="39624" y="84579"/>
                </a:lnTo>
                <a:close/>
              </a:path>
              <a:path w="576452" h="142017">
                <a:moveTo>
                  <a:pt x="140544" y="6801"/>
                </a:moveTo>
                <a:lnTo>
                  <a:pt x="130872" y="0"/>
                </a:lnTo>
                <a:lnTo>
                  <a:pt x="119125" y="1648"/>
                </a:lnTo>
                <a:lnTo>
                  <a:pt x="0" y="70736"/>
                </a:lnTo>
                <a:lnTo>
                  <a:pt x="118744" y="140459"/>
                </a:lnTo>
                <a:lnTo>
                  <a:pt x="31623" y="86738"/>
                </a:lnTo>
                <a:lnTo>
                  <a:pt x="31623" y="54861"/>
                </a:lnTo>
                <a:lnTo>
                  <a:pt x="90596" y="55026"/>
                </a:lnTo>
                <a:lnTo>
                  <a:pt x="135127" y="29207"/>
                </a:lnTo>
                <a:lnTo>
                  <a:pt x="135730" y="28838"/>
                </a:lnTo>
                <a:lnTo>
                  <a:pt x="142606" y="19222"/>
                </a:lnTo>
                <a:lnTo>
                  <a:pt x="140969" y="7490"/>
                </a:lnTo>
                <a:lnTo>
                  <a:pt x="140544" y="6801"/>
                </a:lnTo>
                <a:close/>
              </a:path>
              <a:path w="576452" h="142017">
                <a:moveTo>
                  <a:pt x="63141" y="70944"/>
                </a:moveTo>
                <a:lnTo>
                  <a:pt x="39624" y="57147"/>
                </a:lnTo>
                <a:lnTo>
                  <a:pt x="39624" y="84579"/>
                </a:lnTo>
                <a:lnTo>
                  <a:pt x="63141" y="70944"/>
                </a:lnTo>
                <a:close/>
              </a:path>
            </a:pathLst>
          </a:custGeom>
          <a:solidFill>
            <a:srgbClr val="DE6C36"/>
          </a:solidFill>
        </p:spPr>
        <p:txBody>
          <a:bodyPr wrap="square" lIns="0" tIns="0" rIns="0" bIns="0" rtlCol="0">
            <a:noAutofit/>
          </a:bodyPr>
          <a:lstStyle/>
          <a:p>
            <a:endParaRPr sz="1790"/>
          </a:p>
        </p:txBody>
      </p:sp>
      <p:sp>
        <p:nvSpPr>
          <p:cNvPr id="100" name="object 100"/>
          <p:cNvSpPr/>
          <p:nvPr/>
        </p:nvSpPr>
        <p:spPr>
          <a:xfrm>
            <a:off x="7311662" y="3899588"/>
            <a:ext cx="795680" cy="363739"/>
          </a:xfrm>
          <a:prstGeom prst="rect">
            <a:avLst/>
          </a:prstGeom>
          <a:blipFill>
            <a:blip r:embed="rId13" cstate="print"/>
            <a:stretch>
              <a:fillRect/>
            </a:stretch>
          </a:blipFill>
        </p:spPr>
        <p:txBody>
          <a:bodyPr wrap="square" lIns="0" tIns="0" rIns="0" bIns="0" rtlCol="0">
            <a:noAutofit/>
          </a:bodyPr>
          <a:lstStyle/>
          <a:p>
            <a:endParaRPr sz="1790"/>
          </a:p>
        </p:txBody>
      </p:sp>
      <p:sp>
        <p:nvSpPr>
          <p:cNvPr id="101" name="object 101"/>
          <p:cNvSpPr/>
          <p:nvPr/>
        </p:nvSpPr>
        <p:spPr>
          <a:xfrm>
            <a:off x="7352079" y="3984905"/>
            <a:ext cx="573267" cy="141237"/>
          </a:xfrm>
          <a:custGeom>
            <a:avLst/>
            <a:gdLst/>
            <a:ahLst/>
            <a:cxnLst/>
            <a:rect l="l" t="t" r="r" b="b"/>
            <a:pathLst>
              <a:path w="576452" h="142022">
                <a:moveTo>
                  <a:pt x="435442" y="7942"/>
                </a:moveTo>
                <a:lnTo>
                  <a:pt x="434305" y="19679"/>
                </a:lnTo>
                <a:lnTo>
                  <a:pt x="441578" y="29016"/>
                </a:lnTo>
                <a:lnTo>
                  <a:pt x="486109" y="55141"/>
                </a:lnTo>
                <a:lnTo>
                  <a:pt x="544829" y="55305"/>
                </a:lnTo>
                <a:lnTo>
                  <a:pt x="544829" y="87055"/>
                </a:lnTo>
                <a:lnTo>
                  <a:pt x="485972" y="86891"/>
                </a:lnTo>
                <a:lnTo>
                  <a:pt x="441325" y="112836"/>
                </a:lnTo>
                <a:lnTo>
                  <a:pt x="440722" y="113196"/>
                </a:lnTo>
                <a:lnTo>
                  <a:pt x="433846" y="122774"/>
                </a:lnTo>
                <a:lnTo>
                  <a:pt x="435482" y="134553"/>
                </a:lnTo>
                <a:lnTo>
                  <a:pt x="435889" y="135214"/>
                </a:lnTo>
                <a:lnTo>
                  <a:pt x="445547" y="142022"/>
                </a:lnTo>
                <a:lnTo>
                  <a:pt x="457200" y="140268"/>
                </a:lnTo>
                <a:lnTo>
                  <a:pt x="576452" y="71180"/>
                </a:lnTo>
                <a:lnTo>
                  <a:pt x="457707" y="1584"/>
                </a:lnTo>
                <a:lnTo>
                  <a:pt x="456998" y="1194"/>
                </a:lnTo>
                <a:lnTo>
                  <a:pt x="445231" y="0"/>
                </a:lnTo>
                <a:lnTo>
                  <a:pt x="435864" y="7172"/>
                </a:lnTo>
                <a:lnTo>
                  <a:pt x="435442" y="7942"/>
                </a:lnTo>
                <a:close/>
              </a:path>
              <a:path w="576452" h="142022">
                <a:moveTo>
                  <a:pt x="544829" y="55305"/>
                </a:moveTo>
                <a:lnTo>
                  <a:pt x="536828" y="57337"/>
                </a:lnTo>
                <a:lnTo>
                  <a:pt x="536828" y="84896"/>
                </a:lnTo>
                <a:lnTo>
                  <a:pt x="513229" y="71051"/>
                </a:lnTo>
                <a:lnTo>
                  <a:pt x="536828" y="57337"/>
                </a:lnTo>
                <a:lnTo>
                  <a:pt x="544829" y="55305"/>
                </a:lnTo>
                <a:lnTo>
                  <a:pt x="486109" y="55141"/>
                </a:lnTo>
                <a:lnTo>
                  <a:pt x="126" y="53781"/>
                </a:lnTo>
                <a:lnTo>
                  <a:pt x="0" y="85531"/>
                </a:lnTo>
                <a:lnTo>
                  <a:pt x="485972" y="86891"/>
                </a:lnTo>
                <a:lnTo>
                  <a:pt x="544829" y="87055"/>
                </a:lnTo>
                <a:lnTo>
                  <a:pt x="544829" y="55305"/>
                </a:lnTo>
                <a:close/>
              </a:path>
              <a:path w="576452" h="142022">
                <a:moveTo>
                  <a:pt x="536828" y="57337"/>
                </a:moveTo>
                <a:lnTo>
                  <a:pt x="513229" y="71051"/>
                </a:lnTo>
                <a:lnTo>
                  <a:pt x="536828" y="84896"/>
                </a:lnTo>
                <a:lnTo>
                  <a:pt x="536828" y="57337"/>
                </a:lnTo>
                <a:close/>
              </a:path>
            </a:pathLst>
          </a:custGeom>
          <a:solidFill>
            <a:srgbClr val="AC66BA"/>
          </a:solidFill>
        </p:spPr>
        <p:txBody>
          <a:bodyPr wrap="square" lIns="0" tIns="0" rIns="0" bIns="0" rtlCol="0">
            <a:noAutofit/>
          </a:bodyPr>
          <a:lstStyle/>
          <a:p>
            <a:endParaRPr sz="1790"/>
          </a:p>
        </p:txBody>
      </p:sp>
      <p:sp>
        <p:nvSpPr>
          <p:cNvPr id="102" name="object 102"/>
          <p:cNvSpPr/>
          <p:nvPr/>
        </p:nvSpPr>
        <p:spPr>
          <a:xfrm>
            <a:off x="7884553" y="4113284"/>
            <a:ext cx="722932" cy="363739"/>
          </a:xfrm>
          <a:prstGeom prst="rect">
            <a:avLst/>
          </a:prstGeom>
          <a:blipFill>
            <a:blip r:embed="rId14" cstate="print"/>
            <a:stretch>
              <a:fillRect/>
            </a:stretch>
          </a:blipFill>
        </p:spPr>
        <p:txBody>
          <a:bodyPr wrap="square" lIns="0" tIns="0" rIns="0" bIns="0" rtlCol="0">
            <a:noAutofit/>
          </a:bodyPr>
          <a:lstStyle/>
          <a:p>
            <a:endParaRPr sz="1790"/>
          </a:p>
        </p:txBody>
      </p:sp>
      <p:sp>
        <p:nvSpPr>
          <p:cNvPr id="103" name="object 103"/>
          <p:cNvSpPr/>
          <p:nvPr/>
        </p:nvSpPr>
        <p:spPr>
          <a:xfrm>
            <a:off x="7925221" y="4199499"/>
            <a:ext cx="500519" cy="141298"/>
          </a:xfrm>
          <a:custGeom>
            <a:avLst/>
            <a:gdLst/>
            <a:ahLst/>
            <a:cxnLst/>
            <a:rect l="l" t="t" r="r" b="b"/>
            <a:pathLst>
              <a:path w="503300" h="142083">
                <a:moveTo>
                  <a:pt x="362496" y="7894"/>
                </a:moveTo>
                <a:lnTo>
                  <a:pt x="361241" y="19604"/>
                </a:lnTo>
                <a:lnTo>
                  <a:pt x="368426" y="29003"/>
                </a:lnTo>
                <a:lnTo>
                  <a:pt x="413029" y="55229"/>
                </a:lnTo>
                <a:lnTo>
                  <a:pt x="471804" y="55419"/>
                </a:lnTo>
                <a:lnTo>
                  <a:pt x="471677" y="87169"/>
                </a:lnTo>
                <a:lnTo>
                  <a:pt x="412807" y="86979"/>
                </a:lnTo>
                <a:lnTo>
                  <a:pt x="368173" y="112823"/>
                </a:lnTo>
                <a:lnTo>
                  <a:pt x="367512" y="113230"/>
                </a:lnTo>
                <a:lnTo>
                  <a:pt x="360703" y="122839"/>
                </a:lnTo>
                <a:lnTo>
                  <a:pt x="362457" y="134540"/>
                </a:lnTo>
                <a:lnTo>
                  <a:pt x="362890" y="135259"/>
                </a:lnTo>
                <a:lnTo>
                  <a:pt x="372458" y="142083"/>
                </a:lnTo>
                <a:lnTo>
                  <a:pt x="384175" y="140382"/>
                </a:lnTo>
                <a:lnTo>
                  <a:pt x="503300" y="71294"/>
                </a:lnTo>
                <a:lnTo>
                  <a:pt x="384555" y="1571"/>
                </a:lnTo>
                <a:lnTo>
                  <a:pt x="383887" y="1196"/>
                </a:lnTo>
                <a:lnTo>
                  <a:pt x="372207" y="0"/>
                </a:lnTo>
                <a:lnTo>
                  <a:pt x="362839" y="7286"/>
                </a:lnTo>
                <a:lnTo>
                  <a:pt x="362496" y="7894"/>
                </a:lnTo>
                <a:close/>
              </a:path>
              <a:path w="503300" h="142083">
                <a:moveTo>
                  <a:pt x="471804" y="55419"/>
                </a:moveTo>
                <a:lnTo>
                  <a:pt x="463803" y="57451"/>
                </a:lnTo>
                <a:lnTo>
                  <a:pt x="463676" y="85010"/>
                </a:lnTo>
                <a:lnTo>
                  <a:pt x="440125" y="71162"/>
                </a:lnTo>
                <a:lnTo>
                  <a:pt x="463803" y="57451"/>
                </a:lnTo>
                <a:lnTo>
                  <a:pt x="471804" y="55419"/>
                </a:lnTo>
                <a:lnTo>
                  <a:pt x="413029" y="55229"/>
                </a:lnTo>
                <a:lnTo>
                  <a:pt x="0" y="53895"/>
                </a:lnTo>
                <a:lnTo>
                  <a:pt x="0" y="85645"/>
                </a:lnTo>
                <a:lnTo>
                  <a:pt x="412807" y="86979"/>
                </a:lnTo>
                <a:lnTo>
                  <a:pt x="471677" y="87169"/>
                </a:lnTo>
                <a:lnTo>
                  <a:pt x="471804" y="55419"/>
                </a:lnTo>
                <a:close/>
              </a:path>
              <a:path w="503300" h="142083">
                <a:moveTo>
                  <a:pt x="463803" y="57451"/>
                </a:moveTo>
                <a:lnTo>
                  <a:pt x="440125" y="71162"/>
                </a:lnTo>
                <a:lnTo>
                  <a:pt x="463676" y="85010"/>
                </a:lnTo>
                <a:lnTo>
                  <a:pt x="463803" y="57451"/>
                </a:lnTo>
                <a:close/>
              </a:path>
            </a:pathLst>
          </a:custGeom>
          <a:solidFill>
            <a:srgbClr val="AC66BA"/>
          </a:solidFill>
        </p:spPr>
        <p:txBody>
          <a:bodyPr wrap="square" lIns="0" tIns="0" rIns="0" bIns="0" rtlCol="0">
            <a:noAutofit/>
          </a:bodyPr>
          <a:lstStyle/>
          <a:p>
            <a:endParaRPr sz="1790"/>
          </a:p>
        </p:txBody>
      </p:sp>
      <p:sp>
        <p:nvSpPr>
          <p:cNvPr id="16" name="object 16"/>
          <p:cNvSpPr/>
          <p:nvPr/>
        </p:nvSpPr>
        <p:spPr>
          <a:xfrm>
            <a:off x="549132" y="903792"/>
            <a:ext cx="6499830" cy="452274"/>
          </a:xfrm>
          <a:prstGeom prst="rect">
            <a:avLst/>
          </a:prstGeom>
          <a:blipFill>
            <a:blip r:embed="rId15" cstate="print"/>
            <a:stretch>
              <a:fillRect/>
            </a:stretch>
          </a:blipFill>
        </p:spPr>
        <p:txBody>
          <a:bodyPr wrap="square" lIns="0" tIns="0" rIns="0" bIns="0" rtlCol="0">
            <a:noAutofit/>
          </a:bodyPr>
          <a:lstStyle/>
          <a:p>
            <a:endParaRPr sz="1790"/>
          </a:p>
        </p:txBody>
      </p:sp>
      <p:sp>
        <p:nvSpPr>
          <p:cNvPr id="17" name="object 17"/>
          <p:cNvSpPr/>
          <p:nvPr/>
        </p:nvSpPr>
        <p:spPr>
          <a:xfrm>
            <a:off x="549132" y="903792"/>
            <a:ext cx="6499830" cy="452274"/>
          </a:xfrm>
          <a:prstGeom prst="rect">
            <a:avLst/>
          </a:prstGeom>
          <a:blipFill>
            <a:blip r:embed="rId15" cstate="print"/>
            <a:stretch>
              <a:fillRect/>
            </a:stretch>
          </a:blipFill>
        </p:spPr>
        <p:txBody>
          <a:bodyPr wrap="square" lIns="0" tIns="0" rIns="0" bIns="0" rtlCol="0">
            <a:noAutofit/>
          </a:bodyPr>
          <a:lstStyle/>
          <a:p>
            <a:endParaRPr sz="1790"/>
          </a:p>
        </p:txBody>
      </p:sp>
      <p:sp>
        <p:nvSpPr>
          <p:cNvPr id="18" name="object 18"/>
          <p:cNvSpPr/>
          <p:nvPr/>
        </p:nvSpPr>
        <p:spPr>
          <a:xfrm>
            <a:off x="549132" y="903792"/>
            <a:ext cx="6499830" cy="452274"/>
          </a:xfrm>
          <a:prstGeom prst="rect">
            <a:avLst/>
          </a:prstGeom>
          <a:blipFill>
            <a:blip r:embed="rId15" cstate="print"/>
            <a:stretch>
              <a:fillRect/>
            </a:stretch>
          </a:blipFill>
        </p:spPr>
        <p:txBody>
          <a:bodyPr wrap="square" lIns="0" tIns="0" rIns="0" bIns="0" rtlCol="0">
            <a:noAutofit/>
          </a:bodyPr>
          <a:lstStyle/>
          <a:p>
            <a:endParaRPr sz="1790"/>
          </a:p>
        </p:txBody>
      </p:sp>
      <p:sp>
        <p:nvSpPr>
          <p:cNvPr id="19" name="object 19"/>
          <p:cNvSpPr/>
          <p:nvPr/>
        </p:nvSpPr>
        <p:spPr>
          <a:xfrm>
            <a:off x="549132" y="903792"/>
            <a:ext cx="6499830" cy="452274"/>
          </a:xfrm>
          <a:prstGeom prst="rect">
            <a:avLst/>
          </a:prstGeom>
          <a:blipFill>
            <a:blip r:embed="rId15" cstate="print"/>
            <a:stretch>
              <a:fillRect/>
            </a:stretch>
          </a:blipFill>
        </p:spPr>
        <p:txBody>
          <a:bodyPr wrap="square" lIns="0" tIns="0" rIns="0" bIns="0" rtlCol="0">
            <a:noAutofit/>
          </a:bodyPr>
          <a:lstStyle/>
          <a:p>
            <a:endParaRPr sz="1790"/>
          </a:p>
        </p:txBody>
      </p:sp>
      <p:sp>
        <p:nvSpPr>
          <p:cNvPr id="20" name="object 20"/>
          <p:cNvSpPr/>
          <p:nvPr/>
        </p:nvSpPr>
        <p:spPr>
          <a:xfrm>
            <a:off x="549132" y="903792"/>
            <a:ext cx="6499830" cy="452274"/>
          </a:xfrm>
          <a:prstGeom prst="rect">
            <a:avLst/>
          </a:prstGeom>
          <a:blipFill>
            <a:blip r:embed="rId15" cstate="print"/>
            <a:stretch>
              <a:fillRect/>
            </a:stretch>
          </a:blipFill>
        </p:spPr>
        <p:txBody>
          <a:bodyPr wrap="square" lIns="0" tIns="0" rIns="0" bIns="0" rtlCol="0">
            <a:noAutofit/>
          </a:bodyPr>
          <a:lstStyle/>
          <a:p>
            <a:endParaRPr sz="1790"/>
          </a:p>
        </p:txBody>
      </p:sp>
      <p:sp>
        <p:nvSpPr>
          <p:cNvPr id="21" name="object 21"/>
          <p:cNvSpPr/>
          <p:nvPr/>
        </p:nvSpPr>
        <p:spPr>
          <a:xfrm>
            <a:off x="549132" y="903792"/>
            <a:ext cx="6499830" cy="452274"/>
          </a:xfrm>
          <a:prstGeom prst="rect">
            <a:avLst/>
          </a:prstGeom>
          <a:blipFill>
            <a:blip r:embed="rId15" cstate="print"/>
            <a:stretch>
              <a:fillRect/>
            </a:stretch>
          </a:blipFill>
        </p:spPr>
        <p:txBody>
          <a:bodyPr wrap="square" lIns="0" tIns="0" rIns="0" bIns="0" rtlCol="0">
            <a:noAutofit/>
          </a:bodyPr>
          <a:lstStyle/>
          <a:p>
            <a:endParaRPr sz="1790"/>
          </a:p>
        </p:txBody>
      </p:sp>
      <p:sp>
        <p:nvSpPr>
          <p:cNvPr id="22" name="object 22"/>
          <p:cNvSpPr/>
          <p:nvPr/>
        </p:nvSpPr>
        <p:spPr>
          <a:xfrm>
            <a:off x="549132" y="903792"/>
            <a:ext cx="6499830" cy="452274"/>
          </a:xfrm>
          <a:prstGeom prst="rect">
            <a:avLst/>
          </a:prstGeom>
          <a:blipFill>
            <a:blip r:embed="rId15" cstate="print"/>
            <a:stretch>
              <a:fillRect/>
            </a:stretch>
          </a:blipFill>
        </p:spPr>
        <p:txBody>
          <a:bodyPr wrap="square" lIns="0" tIns="0" rIns="0" bIns="0" rtlCol="0">
            <a:noAutofit/>
          </a:bodyPr>
          <a:lstStyle/>
          <a:p>
            <a:endParaRPr sz="1790"/>
          </a:p>
        </p:txBody>
      </p:sp>
      <p:sp>
        <p:nvSpPr>
          <p:cNvPr id="23" name="object 23"/>
          <p:cNvSpPr/>
          <p:nvPr/>
        </p:nvSpPr>
        <p:spPr>
          <a:xfrm>
            <a:off x="549132" y="903792"/>
            <a:ext cx="6499830" cy="452274"/>
          </a:xfrm>
          <a:prstGeom prst="rect">
            <a:avLst/>
          </a:prstGeom>
          <a:blipFill>
            <a:blip r:embed="rId15" cstate="print"/>
            <a:stretch>
              <a:fillRect/>
            </a:stretch>
          </a:blipFill>
        </p:spPr>
        <p:txBody>
          <a:bodyPr wrap="square" lIns="0" tIns="0" rIns="0" bIns="0" rtlCol="0">
            <a:noAutofit/>
          </a:bodyPr>
          <a:lstStyle/>
          <a:p>
            <a:endParaRPr sz="1790"/>
          </a:p>
        </p:txBody>
      </p:sp>
      <p:sp>
        <p:nvSpPr>
          <p:cNvPr id="24" name="object 24"/>
          <p:cNvSpPr/>
          <p:nvPr/>
        </p:nvSpPr>
        <p:spPr>
          <a:xfrm>
            <a:off x="549132" y="903792"/>
            <a:ext cx="6499830" cy="452274"/>
          </a:xfrm>
          <a:prstGeom prst="rect">
            <a:avLst/>
          </a:prstGeom>
          <a:blipFill>
            <a:blip r:embed="rId15" cstate="print"/>
            <a:stretch>
              <a:fillRect/>
            </a:stretch>
          </a:blipFill>
        </p:spPr>
        <p:txBody>
          <a:bodyPr wrap="square" lIns="0" tIns="0" rIns="0" bIns="0" rtlCol="0">
            <a:noAutofit/>
          </a:bodyPr>
          <a:lstStyle/>
          <a:p>
            <a:endParaRPr sz="1790"/>
          </a:p>
        </p:txBody>
      </p:sp>
      <p:sp>
        <p:nvSpPr>
          <p:cNvPr id="25" name="object 25"/>
          <p:cNvSpPr/>
          <p:nvPr/>
        </p:nvSpPr>
        <p:spPr>
          <a:xfrm>
            <a:off x="549132" y="903792"/>
            <a:ext cx="6499830" cy="452274"/>
          </a:xfrm>
          <a:prstGeom prst="rect">
            <a:avLst/>
          </a:prstGeom>
          <a:blipFill>
            <a:blip r:embed="rId15" cstate="print"/>
            <a:stretch>
              <a:fillRect/>
            </a:stretch>
          </a:blipFill>
        </p:spPr>
        <p:txBody>
          <a:bodyPr wrap="square" lIns="0" tIns="0" rIns="0" bIns="0" rtlCol="0">
            <a:noAutofit/>
          </a:bodyPr>
          <a:lstStyle/>
          <a:p>
            <a:endParaRPr sz="1790"/>
          </a:p>
        </p:txBody>
      </p:sp>
      <p:sp>
        <p:nvSpPr>
          <p:cNvPr id="26" name="object 26"/>
          <p:cNvSpPr/>
          <p:nvPr/>
        </p:nvSpPr>
        <p:spPr>
          <a:xfrm>
            <a:off x="549132" y="903792"/>
            <a:ext cx="6499830" cy="452274"/>
          </a:xfrm>
          <a:prstGeom prst="rect">
            <a:avLst/>
          </a:prstGeom>
          <a:blipFill>
            <a:blip r:embed="rId15" cstate="print"/>
            <a:stretch>
              <a:fillRect/>
            </a:stretch>
          </a:blipFill>
        </p:spPr>
        <p:txBody>
          <a:bodyPr wrap="square" lIns="0" tIns="0" rIns="0" bIns="0" rtlCol="0">
            <a:noAutofit/>
          </a:bodyPr>
          <a:lstStyle/>
          <a:p>
            <a:endParaRPr sz="1790"/>
          </a:p>
        </p:txBody>
      </p:sp>
      <p:sp>
        <p:nvSpPr>
          <p:cNvPr id="27" name="object 27"/>
          <p:cNvSpPr/>
          <p:nvPr/>
        </p:nvSpPr>
        <p:spPr>
          <a:xfrm>
            <a:off x="549132" y="903792"/>
            <a:ext cx="6499830" cy="452274"/>
          </a:xfrm>
          <a:prstGeom prst="rect">
            <a:avLst/>
          </a:prstGeom>
          <a:blipFill>
            <a:blip r:embed="rId15" cstate="print"/>
            <a:stretch>
              <a:fillRect/>
            </a:stretch>
          </a:blipFill>
        </p:spPr>
        <p:txBody>
          <a:bodyPr wrap="square" lIns="0" tIns="0" rIns="0" bIns="0" rtlCol="0">
            <a:noAutofit/>
          </a:bodyPr>
          <a:lstStyle/>
          <a:p>
            <a:endParaRPr sz="1790"/>
          </a:p>
        </p:txBody>
      </p:sp>
      <p:sp>
        <p:nvSpPr>
          <p:cNvPr id="28" name="object 28"/>
          <p:cNvSpPr/>
          <p:nvPr/>
        </p:nvSpPr>
        <p:spPr>
          <a:xfrm>
            <a:off x="549132" y="903792"/>
            <a:ext cx="6499830" cy="452274"/>
          </a:xfrm>
          <a:prstGeom prst="rect">
            <a:avLst/>
          </a:prstGeom>
          <a:blipFill>
            <a:blip r:embed="rId15" cstate="print"/>
            <a:stretch>
              <a:fillRect/>
            </a:stretch>
          </a:blipFill>
        </p:spPr>
        <p:txBody>
          <a:bodyPr wrap="square" lIns="0" tIns="0" rIns="0" bIns="0" rtlCol="0">
            <a:noAutofit/>
          </a:bodyPr>
          <a:lstStyle/>
          <a:p>
            <a:endParaRPr sz="1790"/>
          </a:p>
        </p:txBody>
      </p:sp>
      <p:sp>
        <p:nvSpPr>
          <p:cNvPr id="29" name="object 29"/>
          <p:cNvSpPr/>
          <p:nvPr/>
        </p:nvSpPr>
        <p:spPr>
          <a:xfrm>
            <a:off x="549132" y="903792"/>
            <a:ext cx="6499830" cy="452274"/>
          </a:xfrm>
          <a:prstGeom prst="rect">
            <a:avLst/>
          </a:prstGeom>
          <a:blipFill>
            <a:blip r:embed="rId15" cstate="print"/>
            <a:stretch>
              <a:fillRect/>
            </a:stretch>
          </a:blipFill>
        </p:spPr>
        <p:txBody>
          <a:bodyPr wrap="square" lIns="0" tIns="0" rIns="0" bIns="0" rtlCol="0">
            <a:noAutofit/>
          </a:bodyPr>
          <a:lstStyle/>
          <a:p>
            <a:endParaRPr sz="1790"/>
          </a:p>
        </p:txBody>
      </p:sp>
      <p:sp>
        <p:nvSpPr>
          <p:cNvPr id="30" name="object 30"/>
          <p:cNvSpPr/>
          <p:nvPr/>
        </p:nvSpPr>
        <p:spPr>
          <a:xfrm>
            <a:off x="549132" y="903792"/>
            <a:ext cx="6499830" cy="452274"/>
          </a:xfrm>
          <a:prstGeom prst="rect">
            <a:avLst/>
          </a:prstGeom>
          <a:blipFill>
            <a:blip r:embed="rId15" cstate="print"/>
            <a:stretch>
              <a:fillRect/>
            </a:stretch>
          </a:blipFill>
        </p:spPr>
        <p:txBody>
          <a:bodyPr wrap="square" lIns="0" tIns="0" rIns="0" bIns="0" rtlCol="0">
            <a:noAutofit/>
          </a:bodyPr>
          <a:lstStyle/>
          <a:p>
            <a:endParaRPr sz="1790"/>
          </a:p>
        </p:txBody>
      </p:sp>
      <p:sp>
        <p:nvSpPr>
          <p:cNvPr id="31" name="object 31"/>
          <p:cNvSpPr/>
          <p:nvPr/>
        </p:nvSpPr>
        <p:spPr>
          <a:xfrm>
            <a:off x="549132" y="903792"/>
            <a:ext cx="6499830" cy="452274"/>
          </a:xfrm>
          <a:prstGeom prst="rect">
            <a:avLst/>
          </a:prstGeom>
          <a:blipFill>
            <a:blip r:embed="rId15" cstate="print"/>
            <a:stretch>
              <a:fillRect/>
            </a:stretch>
          </a:blipFill>
        </p:spPr>
        <p:txBody>
          <a:bodyPr wrap="square" lIns="0" tIns="0" rIns="0" bIns="0" rtlCol="0">
            <a:noAutofit/>
          </a:bodyPr>
          <a:lstStyle/>
          <a:p>
            <a:endParaRPr sz="1790"/>
          </a:p>
        </p:txBody>
      </p:sp>
      <p:sp>
        <p:nvSpPr>
          <p:cNvPr id="32" name="object 32"/>
          <p:cNvSpPr/>
          <p:nvPr/>
        </p:nvSpPr>
        <p:spPr>
          <a:xfrm>
            <a:off x="549132" y="903792"/>
            <a:ext cx="6499830" cy="452274"/>
          </a:xfrm>
          <a:prstGeom prst="rect">
            <a:avLst/>
          </a:prstGeom>
          <a:blipFill>
            <a:blip r:embed="rId15" cstate="print"/>
            <a:stretch>
              <a:fillRect/>
            </a:stretch>
          </a:blipFill>
        </p:spPr>
        <p:txBody>
          <a:bodyPr wrap="square" lIns="0" tIns="0" rIns="0" bIns="0" rtlCol="0">
            <a:noAutofit/>
          </a:bodyPr>
          <a:lstStyle/>
          <a:p>
            <a:endParaRPr sz="1790"/>
          </a:p>
        </p:txBody>
      </p:sp>
      <p:sp>
        <p:nvSpPr>
          <p:cNvPr id="33" name="object 33"/>
          <p:cNvSpPr/>
          <p:nvPr/>
        </p:nvSpPr>
        <p:spPr>
          <a:xfrm>
            <a:off x="549132" y="903792"/>
            <a:ext cx="6499830" cy="452274"/>
          </a:xfrm>
          <a:prstGeom prst="rect">
            <a:avLst/>
          </a:prstGeom>
          <a:blipFill>
            <a:blip r:embed="rId15" cstate="print"/>
            <a:stretch>
              <a:fillRect/>
            </a:stretch>
          </a:blipFill>
        </p:spPr>
        <p:txBody>
          <a:bodyPr wrap="square" lIns="0" tIns="0" rIns="0" bIns="0" rtlCol="0">
            <a:noAutofit/>
          </a:bodyPr>
          <a:lstStyle/>
          <a:p>
            <a:endParaRPr sz="1790"/>
          </a:p>
        </p:txBody>
      </p:sp>
      <p:sp>
        <p:nvSpPr>
          <p:cNvPr id="34" name="object 34"/>
          <p:cNvSpPr/>
          <p:nvPr/>
        </p:nvSpPr>
        <p:spPr>
          <a:xfrm>
            <a:off x="549132" y="903792"/>
            <a:ext cx="6499830" cy="452274"/>
          </a:xfrm>
          <a:prstGeom prst="rect">
            <a:avLst/>
          </a:prstGeom>
          <a:blipFill>
            <a:blip r:embed="rId15" cstate="print"/>
            <a:stretch>
              <a:fillRect/>
            </a:stretch>
          </a:blipFill>
        </p:spPr>
        <p:txBody>
          <a:bodyPr wrap="square" lIns="0" tIns="0" rIns="0" bIns="0" rtlCol="0">
            <a:noAutofit/>
          </a:bodyPr>
          <a:lstStyle/>
          <a:p>
            <a:endParaRPr sz="1790"/>
          </a:p>
        </p:txBody>
      </p:sp>
      <p:sp>
        <p:nvSpPr>
          <p:cNvPr id="35" name="object 35"/>
          <p:cNvSpPr/>
          <p:nvPr/>
        </p:nvSpPr>
        <p:spPr>
          <a:xfrm>
            <a:off x="549132" y="903792"/>
            <a:ext cx="6499830" cy="452274"/>
          </a:xfrm>
          <a:prstGeom prst="rect">
            <a:avLst/>
          </a:prstGeom>
          <a:blipFill>
            <a:blip r:embed="rId15" cstate="print"/>
            <a:stretch>
              <a:fillRect/>
            </a:stretch>
          </a:blipFill>
        </p:spPr>
        <p:txBody>
          <a:bodyPr wrap="square" lIns="0" tIns="0" rIns="0" bIns="0" rtlCol="0">
            <a:noAutofit/>
          </a:bodyPr>
          <a:lstStyle/>
          <a:p>
            <a:endParaRPr sz="1790"/>
          </a:p>
        </p:txBody>
      </p:sp>
      <p:sp>
        <p:nvSpPr>
          <p:cNvPr id="36" name="object 36"/>
          <p:cNvSpPr/>
          <p:nvPr/>
        </p:nvSpPr>
        <p:spPr>
          <a:xfrm>
            <a:off x="549132" y="903792"/>
            <a:ext cx="6499830" cy="452274"/>
          </a:xfrm>
          <a:prstGeom prst="rect">
            <a:avLst/>
          </a:prstGeom>
          <a:blipFill>
            <a:blip r:embed="rId15" cstate="print"/>
            <a:stretch>
              <a:fillRect/>
            </a:stretch>
          </a:blipFill>
        </p:spPr>
        <p:txBody>
          <a:bodyPr wrap="square" lIns="0" tIns="0" rIns="0" bIns="0" rtlCol="0">
            <a:noAutofit/>
          </a:bodyPr>
          <a:lstStyle/>
          <a:p>
            <a:endParaRPr sz="1790"/>
          </a:p>
        </p:txBody>
      </p:sp>
      <p:sp>
        <p:nvSpPr>
          <p:cNvPr id="37" name="object 37"/>
          <p:cNvSpPr/>
          <p:nvPr/>
        </p:nvSpPr>
        <p:spPr>
          <a:xfrm>
            <a:off x="549132" y="903792"/>
            <a:ext cx="6499830" cy="452274"/>
          </a:xfrm>
          <a:prstGeom prst="rect">
            <a:avLst/>
          </a:prstGeom>
          <a:blipFill>
            <a:blip r:embed="rId15" cstate="print"/>
            <a:stretch>
              <a:fillRect/>
            </a:stretch>
          </a:blipFill>
        </p:spPr>
        <p:txBody>
          <a:bodyPr wrap="square" lIns="0" tIns="0" rIns="0" bIns="0" rtlCol="0">
            <a:noAutofit/>
          </a:bodyPr>
          <a:lstStyle/>
          <a:p>
            <a:endParaRPr sz="1790"/>
          </a:p>
        </p:txBody>
      </p:sp>
      <p:sp>
        <p:nvSpPr>
          <p:cNvPr id="38" name="object 38"/>
          <p:cNvSpPr/>
          <p:nvPr/>
        </p:nvSpPr>
        <p:spPr>
          <a:xfrm>
            <a:off x="549132" y="903792"/>
            <a:ext cx="6499830" cy="452274"/>
          </a:xfrm>
          <a:prstGeom prst="rect">
            <a:avLst/>
          </a:prstGeom>
          <a:blipFill>
            <a:blip r:embed="rId15" cstate="print"/>
            <a:stretch>
              <a:fillRect/>
            </a:stretch>
          </a:blipFill>
        </p:spPr>
        <p:txBody>
          <a:bodyPr wrap="square" lIns="0" tIns="0" rIns="0" bIns="0" rtlCol="0">
            <a:noAutofit/>
          </a:bodyPr>
          <a:lstStyle/>
          <a:p>
            <a:endParaRPr sz="1790"/>
          </a:p>
        </p:txBody>
      </p:sp>
      <p:sp>
        <p:nvSpPr>
          <p:cNvPr id="39" name="object 39"/>
          <p:cNvSpPr/>
          <p:nvPr/>
        </p:nvSpPr>
        <p:spPr>
          <a:xfrm>
            <a:off x="549132" y="903792"/>
            <a:ext cx="6499830" cy="452274"/>
          </a:xfrm>
          <a:prstGeom prst="rect">
            <a:avLst/>
          </a:prstGeom>
          <a:blipFill>
            <a:blip r:embed="rId15" cstate="print"/>
            <a:stretch>
              <a:fillRect/>
            </a:stretch>
          </a:blipFill>
        </p:spPr>
        <p:txBody>
          <a:bodyPr wrap="square" lIns="0" tIns="0" rIns="0" bIns="0" rtlCol="0">
            <a:noAutofit/>
          </a:bodyPr>
          <a:lstStyle/>
          <a:p>
            <a:endParaRPr sz="1790"/>
          </a:p>
        </p:txBody>
      </p:sp>
      <p:sp>
        <p:nvSpPr>
          <p:cNvPr id="40" name="object 40"/>
          <p:cNvSpPr/>
          <p:nvPr/>
        </p:nvSpPr>
        <p:spPr>
          <a:xfrm>
            <a:off x="549132" y="903792"/>
            <a:ext cx="6499830" cy="452274"/>
          </a:xfrm>
          <a:prstGeom prst="rect">
            <a:avLst/>
          </a:prstGeom>
          <a:blipFill>
            <a:blip r:embed="rId15" cstate="print"/>
            <a:stretch>
              <a:fillRect/>
            </a:stretch>
          </a:blipFill>
        </p:spPr>
        <p:txBody>
          <a:bodyPr wrap="square" lIns="0" tIns="0" rIns="0" bIns="0" rtlCol="0">
            <a:noAutofit/>
          </a:bodyPr>
          <a:lstStyle/>
          <a:p>
            <a:endParaRPr sz="1790"/>
          </a:p>
        </p:txBody>
      </p:sp>
      <p:sp>
        <p:nvSpPr>
          <p:cNvPr id="41" name="object 41"/>
          <p:cNvSpPr/>
          <p:nvPr/>
        </p:nvSpPr>
        <p:spPr>
          <a:xfrm>
            <a:off x="549132" y="903792"/>
            <a:ext cx="6499830" cy="452274"/>
          </a:xfrm>
          <a:prstGeom prst="rect">
            <a:avLst/>
          </a:prstGeom>
          <a:blipFill>
            <a:blip r:embed="rId15" cstate="print"/>
            <a:stretch>
              <a:fillRect/>
            </a:stretch>
          </a:blipFill>
        </p:spPr>
        <p:txBody>
          <a:bodyPr wrap="square" lIns="0" tIns="0" rIns="0" bIns="0" rtlCol="0">
            <a:noAutofit/>
          </a:bodyPr>
          <a:lstStyle/>
          <a:p>
            <a:endParaRPr sz="1790"/>
          </a:p>
        </p:txBody>
      </p:sp>
      <p:sp>
        <p:nvSpPr>
          <p:cNvPr id="42" name="object 42"/>
          <p:cNvSpPr/>
          <p:nvPr/>
        </p:nvSpPr>
        <p:spPr>
          <a:xfrm>
            <a:off x="549132" y="903792"/>
            <a:ext cx="6499830" cy="452274"/>
          </a:xfrm>
          <a:prstGeom prst="rect">
            <a:avLst/>
          </a:prstGeom>
          <a:blipFill>
            <a:blip r:embed="rId15" cstate="print"/>
            <a:stretch>
              <a:fillRect/>
            </a:stretch>
          </a:blipFill>
        </p:spPr>
        <p:txBody>
          <a:bodyPr wrap="square" lIns="0" tIns="0" rIns="0" bIns="0" rtlCol="0">
            <a:noAutofit/>
          </a:bodyPr>
          <a:lstStyle/>
          <a:p>
            <a:endParaRPr sz="1790"/>
          </a:p>
        </p:txBody>
      </p:sp>
      <p:sp>
        <p:nvSpPr>
          <p:cNvPr id="43" name="object 43"/>
          <p:cNvSpPr/>
          <p:nvPr/>
        </p:nvSpPr>
        <p:spPr>
          <a:xfrm>
            <a:off x="549132" y="903792"/>
            <a:ext cx="6499830" cy="452274"/>
          </a:xfrm>
          <a:prstGeom prst="rect">
            <a:avLst/>
          </a:prstGeom>
          <a:blipFill>
            <a:blip r:embed="rId15" cstate="print"/>
            <a:stretch>
              <a:fillRect/>
            </a:stretch>
          </a:blipFill>
        </p:spPr>
        <p:txBody>
          <a:bodyPr wrap="square" lIns="0" tIns="0" rIns="0" bIns="0" rtlCol="0">
            <a:noAutofit/>
          </a:bodyPr>
          <a:lstStyle/>
          <a:p>
            <a:endParaRPr sz="1790"/>
          </a:p>
        </p:txBody>
      </p:sp>
      <p:sp>
        <p:nvSpPr>
          <p:cNvPr id="44" name="object 44"/>
          <p:cNvSpPr/>
          <p:nvPr/>
        </p:nvSpPr>
        <p:spPr>
          <a:xfrm>
            <a:off x="549132" y="903792"/>
            <a:ext cx="6499830" cy="452274"/>
          </a:xfrm>
          <a:prstGeom prst="rect">
            <a:avLst/>
          </a:prstGeom>
          <a:blipFill>
            <a:blip r:embed="rId15" cstate="print"/>
            <a:stretch>
              <a:fillRect/>
            </a:stretch>
          </a:blipFill>
        </p:spPr>
        <p:txBody>
          <a:bodyPr wrap="square" lIns="0" tIns="0" rIns="0" bIns="0" rtlCol="0">
            <a:noAutofit/>
          </a:bodyPr>
          <a:lstStyle/>
          <a:p>
            <a:endParaRPr sz="1790"/>
          </a:p>
        </p:txBody>
      </p:sp>
      <p:sp>
        <p:nvSpPr>
          <p:cNvPr id="45" name="object 45"/>
          <p:cNvSpPr/>
          <p:nvPr/>
        </p:nvSpPr>
        <p:spPr>
          <a:xfrm>
            <a:off x="549132" y="903792"/>
            <a:ext cx="6499830" cy="452274"/>
          </a:xfrm>
          <a:prstGeom prst="rect">
            <a:avLst/>
          </a:prstGeom>
          <a:blipFill>
            <a:blip r:embed="rId15" cstate="print"/>
            <a:stretch>
              <a:fillRect/>
            </a:stretch>
          </a:blipFill>
        </p:spPr>
        <p:txBody>
          <a:bodyPr wrap="square" lIns="0" tIns="0" rIns="0" bIns="0" rtlCol="0">
            <a:noAutofit/>
          </a:bodyPr>
          <a:lstStyle/>
          <a:p>
            <a:endParaRPr sz="1790"/>
          </a:p>
        </p:txBody>
      </p:sp>
      <p:sp>
        <p:nvSpPr>
          <p:cNvPr id="46" name="object 46"/>
          <p:cNvSpPr/>
          <p:nvPr/>
        </p:nvSpPr>
        <p:spPr>
          <a:xfrm>
            <a:off x="549132" y="903792"/>
            <a:ext cx="6499830" cy="452274"/>
          </a:xfrm>
          <a:prstGeom prst="rect">
            <a:avLst/>
          </a:prstGeom>
          <a:blipFill>
            <a:blip r:embed="rId15" cstate="print"/>
            <a:stretch>
              <a:fillRect/>
            </a:stretch>
          </a:blipFill>
        </p:spPr>
        <p:txBody>
          <a:bodyPr wrap="square" lIns="0" tIns="0" rIns="0" bIns="0" rtlCol="0">
            <a:noAutofit/>
          </a:bodyPr>
          <a:lstStyle/>
          <a:p>
            <a:endParaRPr sz="1790"/>
          </a:p>
        </p:txBody>
      </p:sp>
      <p:sp>
        <p:nvSpPr>
          <p:cNvPr id="47" name="object 47"/>
          <p:cNvSpPr/>
          <p:nvPr/>
        </p:nvSpPr>
        <p:spPr>
          <a:xfrm>
            <a:off x="820333" y="1271319"/>
            <a:ext cx="84455" cy="84745"/>
          </a:xfrm>
          <a:custGeom>
            <a:avLst/>
            <a:gdLst/>
            <a:ahLst/>
            <a:cxnLst/>
            <a:rect l="l" t="t" r="r" b="b"/>
            <a:pathLst>
              <a:path w="84924" h="85216">
                <a:moveTo>
                  <a:pt x="42456" y="0"/>
                </a:moveTo>
                <a:lnTo>
                  <a:pt x="55455" y="1906"/>
                </a:lnTo>
                <a:lnTo>
                  <a:pt x="66835" y="7596"/>
                </a:lnTo>
                <a:lnTo>
                  <a:pt x="72529" y="12445"/>
                </a:lnTo>
                <a:lnTo>
                  <a:pt x="80316" y="22920"/>
                </a:lnTo>
                <a:lnTo>
                  <a:pt x="84327" y="35018"/>
                </a:lnTo>
                <a:lnTo>
                  <a:pt x="84924" y="42544"/>
                </a:lnTo>
                <a:lnTo>
                  <a:pt x="83039" y="55557"/>
                </a:lnTo>
                <a:lnTo>
                  <a:pt x="77379" y="66945"/>
                </a:lnTo>
                <a:lnTo>
                  <a:pt x="72529" y="72643"/>
                </a:lnTo>
                <a:lnTo>
                  <a:pt x="62076" y="80532"/>
                </a:lnTo>
                <a:lnTo>
                  <a:pt x="50010" y="84604"/>
                </a:lnTo>
                <a:lnTo>
                  <a:pt x="42456" y="85216"/>
                </a:lnTo>
                <a:lnTo>
                  <a:pt x="29480" y="83308"/>
                </a:lnTo>
                <a:lnTo>
                  <a:pt x="18109" y="77582"/>
                </a:lnTo>
                <a:lnTo>
                  <a:pt x="12382" y="72643"/>
                </a:lnTo>
                <a:lnTo>
                  <a:pt x="4604" y="62168"/>
                </a:lnTo>
                <a:lnTo>
                  <a:pt x="597" y="50068"/>
                </a:lnTo>
                <a:lnTo>
                  <a:pt x="0" y="42544"/>
                </a:lnTo>
                <a:lnTo>
                  <a:pt x="1885" y="29530"/>
                </a:lnTo>
                <a:lnTo>
                  <a:pt x="7541" y="18141"/>
                </a:lnTo>
                <a:lnTo>
                  <a:pt x="12382" y="12445"/>
                </a:lnTo>
                <a:lnTo>
                  <a:pt x="22856" y="4646"/>
                </a:lnTo>
                <a:lnTo>
                  <a:pt x="34945" y="604"/>
                </a:lnTo>
                <a:lnTo>
                  <a:pt x="42456" y="0"/>
                </a:lnTo>
                <a:close/>
              </a:path>
            </a:pathLst>
          </a:custGeom>
          <a:ln w="1778">
            <a:solidFill>
              <a:srgbClr val="58134A"/>
            </a:solidFill>
          </a:ln>
        </p:spPr>
        <p:txBody>
          <a:bodyPr wrap="square" lIns="0" tIns="0" rIns="0" bIns="0" rtlCol="0">
            <a:noAutofit/>
          </a:bodyPr>
          <a:lstStyle/>
          <a:p>
            <a:endParaRPr sz="1790"/>
          </a:p>
        </p:txBody>
      </p:sp>
      <p:sp>
        <p:nvSpPr>
          <p:cNvPr id="48" name="object 48"/>
          <p:cNvSpPr/>
          <p:nvPr/>
        </p:nvSpPr>
        <p:spPr>
          <a:xfrm>
            <a:off x="2861542" y="1101069"/>
            <a:ext cx="82599" cy="126930"/>
          </a:xfrm>
          <a:custGeom>
            <a:avLst/>
            <a:gdLst/>
            <a:ahLst/>
            <a:cxnLst/>
            <a:rect l="l" t="t" r="r" b="b"/>
            <a:pathLst>
              <a:path w="83058" h="127635">
                <a:moveTo>
                  <a:pt x="41529" y="0"/>
                </a:moveTo>
                <a:lnTo>
                  <a:pt x="0" y="127635"/>
                </a:lnTo>
                <a:lnTo>
                  <a:pt x="83058" y="127635"/>
                </a:lnTo>
                <a:lnTo>
                  <a:pt x="41529" y="0"/>
                </a:lnTo>
                <a:close/>
              </a:path>
            </a:pathLst>
          </a:custGeom>
          <a:ln w="1778">
            <a:solidFill>
              <a:srgbClr val="58134A"/>
            </a:solidFill>
          </a:ln>
        </p:spPr>
        <p:txBody>
          <a:bodyPr wrap="square" lIns="0" tIns="0" rIns="0" bIns="0" rtlCol="0">
            <a:noAutofit/>
          </a:bodyPr>
          <a:lstStyle/>
          <a:p>
            <a:endParaRPr sz="1790"/>
          </a:p>
        </p:txBody>
      </p:sp>
      <p:sp>
        <p:nvSpPr>
          <p:cNvPr id="49" name="object 49"/>
          <p:cNvSpPr/>
          <p:nvPr/>
        </p:nvSpPr>
        <p:spPr>
          <a:xfrm>
            <a:off x="2235607" y="1101069"/>
            <a:ext cx="82599" cy="126930"/>
          </a:xfrm>
          <a:custGeom>
            <a:avLst/>
            <a:gdLst/>
            <a:ahLst/>
            <a:cxnLst/>
            <a:rect l="l" t="t" r="r" b="b"/>
            <a:pathLst>
              <a:path w="83058" h="127635">
                <a:moveTo>
                  <a:pt x="41529" y="0"/>
                </a:moveTo>
                <a:lnTo>
                  <a:pt x="0" y="127635"/>
                </a:lnTo>
                <a:lnTo>
                  <a:pt x="83058" y="127635"/>
                </a:lnTo>
                <a:lnTo>
                  <a:pt x="41529" y="0"/>
                </a:lnTo>
                <a:close/>
              </a:path>
            </a:pathLst>
          </a:custGeom>
          <a:ln w="1778">
            <a:solidFill>
              <a:srgbClr val="58134A"/>
            </a:solidFill>
          </a:ln>
        </p:spPr>
        <p:txBody>
          <a:bodyPr wrap="square" lIns="0" tIns="0" rIns="0" bIns="0" rtlCol="0">
            <a:noAutofit/>
          </a:bodyPr>
          <a:lstStyle/>
          <a:p>
            <a:endParaRPr sz="1790"/>
          </a:p>
        </p:txBody>
      </p:sp>
      <p:sp>
        <p:nvSpPr>
          <p:cNvPr id="50" name="object 50"/>
          <p:cNvSpPr/>
          <p:nvPr/>
        </p:nvSpPr>
        <p:spPr>
          <a:xfrm>
            <a:off x="4597260" y="1052318"/>
            <a:ext cx="99522" cy="98260"/>
          </a:xfrm>
          <a:custGeom>
            <a:avLst/>
            <a:gdLst/>
            <a:ahLst/>
            <a:cxnLst/>
            <a:rect l="l" t="t" r="r" b="b"/>
            <a:pathLst>
              <a:path w="100075" h="98806">
                <a:moveTo>
                  <a:pt x="20827" y="0"/>
                </a:moveTo>
                <a:lnTo>
                  <a:pt x="14224" y="0"/>
                </a:lnTo>
                <a:lnTo>
                  <a:pt x="7238" y="381"/>
                </a:lnTo>
                <a:lnTo>
                  <a:pt x="0" y="1397"/>
                </a:lnTo>
                <a:lnTo>
                  <a:pt x="0" y="97409"/>
                </a:lnTo>
                <a:lnTo>
                  <a:pt x="14680" y="98425"/>
                </a:lnTo>
                <a:lnTo>
                  <a:pt x="25527" y="98805"/>
                </a:lnTo>
                <a:lnTo>
                  <a:pt x="25908" y="98806"/>
                </a:lnTo>
                <a:lnTo>
                  <a:pt x="41950" y="98264"/>
                </a:lnTo>
                <a:lnTo>
                  <a:pt x="55964" y="96646"/>
                </a:lnTo>
                <a:lnTo>
                  <a:pt x="67941" y="93960"/>
                </a:lnTo>
                <a:lnTo>
                  <a:pt x="77873" y="90213"/>
                </a:lnTo>
                <a:lnTo>
                  <a:pt x="82169" y="87884"/>
                </a:lnTo>
                <a:lnTo>
                  <a:pt x="90721" y="80305"/>
                </a:lnTo>
                <a:lnTo>
                  <a:pt x="96521" y="69590"/>
                </a:lnTo>
                <a:lnTo>
                  <a:pt x="99568" y="55707"/>
                </a:lnTo>
                <a:lnTo>
                  <a:pt x="100075" y="45720"/>
                </a:lnTo>
                <a:lnTo>
                  <a:pt x="98200" y="31242"/>
                </a:lnTo>
                <a:lnTo>
                  <a:pt x="92556" y="19788"/>
                </a:lnTo>
                <a:lnTo>
                  <a:pt x="83122" y="11311"/>
                </a:lnTo>
                <a:lnTo>
                  <a:pt x="71994" y="6268"/>
                </a:lnTo>
                <a:lnTo>
                  <a:pt x="61174" y="3391"/>
                </a:lnTo>
                <a:lnTo>
                  <a:pt x="48447" y="1395"/>
                </a:lnTo>
                <a:lnTo>
                  <a:pt x="33818" y="273"/>
                </a:lnTo>
                <a:lnTo>
                  <a:pt x="20827" y="0"/>
                </a:lnTo>
                <a:close/>
              </a:path>
            </a:pathLst>
          </a:custGeom>
          <a:ln w="1778">
            <a:solidFill>
              <a:srgbClr val="58134A"/>
            </a:solidFill>
          </a:ln>
        </p:spPr>
        <p:txBody>
          <a:bodyPr wrap="square" lIns="0" tIns="0" rIns="0" bIns="0" rtlCol="0">
            <a:noAutofit/>
          </a:bodyPr>
          <a:lstStyle/>
          <a:p>
            <a:endParaRPr sz="1790"/>
          </a:p>
        </p:txBody>
      </p:sp>
      <p:sp>
        <p:nvSpPr>
          <p:cNvPr id="51" name="object 51"/>
          <p:cNvSpPr/>
          <p:nvPr/>
        </p:nvSpPr>
        <p:spPr>
          <a:xfrm>
            <a:off x="6566251" y="1048781"/>
            <a:ext cx="173660" cy="247165"/>
          </a:xfrm>
          <a:custGeom>
            <a:avLst/>
            <a:gdLst/>
            <a:ahLst/>
            <a:cxnLst/>
            <a:rect l="l" t="t" r="r" b="b"/>
            <a:pathLst>
              <a:path w="174625" h="248538">
                <a:moveTo>
                  <a:pt x="84963" y="0"/>
                </a:moveTo>
                <a:lnTo>
                  <a:pt x="70875" y="1047"/>
                </a:lnTo>
                <a:lnTo>
                  <a:pt x="58024" y="4191"/>
                </a:lnTo>
                <a:lnTo>
                  <a:pt x="46406" y="9438"/>
                </a:lnTo>
                <a:lnTo>
                  <a:pt x="36016" y="16790"/>
                </a:lnTo>
                <a:lnTo>
                  <a:pt x="26849" y="26253"/>
                </a:lnTo>
                <a:lnTo>
                  <a:pt x="16291" y="42468"/>
                </a:lnTo>
                <a:lnTo>
                  <a:pt x="11455" y="52940"/>
                </a:lnTo>
                <a:lnTo>
                  <a:pt x="7466" y="64305"/>
                </a:lnTo>
                <a:lnTo>
                  <a:pt x="4325" y="76559"/>
                </a:lnTo>
                <a:lnTo>
                  <a:pt x="2035" y="89698"/>
                </a:lnTo>
                <a:lnTo>
                  <a:pt x="597" y="103718"/>
                </a:lnTo>
                <a:lnTo>
                  <a:pt x="14" y="118614"/>
                </a:lnTo>
                <a:lnTo>
                  <a:pt x="0" y="121412"/>
                </a:lnTo>
                <a:lnTo>
                  <a:pt x="359" y="136953"/>
                </a:lnTo>
                <a:lnTo>
                  <a:pt x="1437" y="151545"/>
                </a:lnTo>
                <a:lnTo>
                  <a:pt x="3235" y="165186"/>
                </a:lnTo>
                <a:lnTo>
                  <a:pt x="5751" y="177870"/>
                </a:lnTo>
                <a:lnTo>
                  <a:pt x="8986" y="189596"/>
                </a:lnTo>
                <a:lnTo>
                  <a:pt x="12940" y="200358"/>
                </a:lnTo>
                <a:lnTo>
                  <a:pt x="17613" y="210154"/>
                </a:lnTo>
                <a:lnTo>
                  <a:pt x="28807" y="226498"/>
                </a:lnTo>
                <a:lnTo>
                  <a:pt x="38351" y="235421"/>
                </a:lnTo>
                <a:lnTo>
                  <a:pt x="49201" y="242038"/>
                </a:lnTo>
                <a:lnTo>
                  <a:pt x="61353" y="246353"/>
                </a:lnTo>
                <a:lnTo>
                  <a:pt x="74801" y="248372"/>
                </a:lnTo>
                <a:lnTo>
                  <a:pt x="80264" y="248538"/>
                </a:lnTo>
                <a:lnTo>
                  <a:pt x="94767" y="247663"/>
                </a:lnTo>
                <a:lnTo>
                  <a:pt x="108098" y="245035"/>
                </a:lnTo>
                <a:lnTo>
                  <a:pt x="120256" y="240651"/>
                </a:lnTo>
                <a:lnTo>
                  <a:pt x="131240" y="234507"/>
                </a:lnTo>
                <a:lnTo>
                  <a:pt x="141051" y="226600"/>
                </a:lnTo>
                <a:lnTo>
                  <a:pt x="149689" y="216927"/>
                </a:lnTo>
                <a:lnTo>
                  <a:pt x="156253" y="207059"/>
                </a:lnTo>
                <a:lnTo>
                  <a:pt x="161325" y="197098"/>
                </a:lnTo>
                <a:lnTo>
                  <a:pt x="165582" y="186142"/>
                </a:lnTo>
                <a:lnTo>
                  <a:pt x="169023" y="174189"/>
                </a:lnTo>
                <a:lnTo>
                  <a:pt x="171645" y="161237"/>
                </a:lnTo>
                <a:lnTo>
                  <a:pt x="173447" y="147284"/>
                </a:lnTo>
                <a:lnTo>
                  <a:pt x="174428" y="132330"/>
                </a:lnTo>
                <a:lnTo>
                  <a:pt x="174625" y="121412"/>
                </a:lnTo>
                <a:lnTo>
                  <a:pt x="173988" y="101848"/>
                </a:lnTo>
                <a:lnTo>
                  <a:pt x="172079" y="84000"/>
                </a:lnTo>
                <a:lnTo>
                  <a:pt x="168899" y="67869"/>
                </a:lnTo>
                <a:lnTo>
                  <a:pt x="164448" y="53455"/>
                </a:lnTo>
                <a:lnTo>
                  <a:pt x="158728" y="40759"/>
                </a:lnTo>
                <a:lnTo>
                  <a:pt x="151738" y="29780"/>
                </a:lnTo>
                <a:lnTo>
                  <a:pt x="143481" y="20520"/>
                </a:lnTo>
                <a:lnTo>
                  <a:pt x="133958" y="12979"/>
                </a:lnTo>
                <a:lnTo>
                  <a:pt x="123168" y="7157"/>
                </a:lnTo>
                <a:lnTo>
                  <a:pt x="111113" y="3054"/>
                </a:lnTo>
                <a:lnTo>
                  <a:pt x="97794" y="672"/>
                </a:lnTo>
                <a:lnTo>
                  <a:pt x="84963" y="0"/>
                </a:lnTo>
                <a:close/>
              </a:path>
            </a:pathLst>
          </a:custGeom>
          <a:ln w="1778">
            <a:solidFill>
              <a:srgbClr val="58134A"/>
            </a:solidFill>
          </a:ln>
        </p:spPr>
        <p:txBody>
          <a:bodyPr wrap="square" lIns="0" tIns="0" rIns="0" bIns="0" rtlCol="0">
            <a:noAutofit/>
          </a:bodyPr>
          <a:lstStyle/>
          <a:p>
            <a:endParaRPr sz="1790"/>
          </a:p>
        </p:txBody>
      </p:sp>
      <p:sp>
        <p:nvSpPr>
          <p:cNvPr id="52" name="object 52"/>
          <p:cNvSpPr/>
          <p:nvPr/>
        </p:nvSpPr>
        <p:spPr>
          <a:xfrm>
            <a:off x="5478065" y="1048781"/>
            <a:ext cx="173660" cy="247165"/>
          </a:xfrm>
          <a:custGeom>
            <a:avLst/>
            <a:gdLst/>
            <a:ahLst/>
            <a:cxnLst/>
            <a:rect l="l" t="t" r="r" b="b"/>
            <a:pathLst>
              <a:path w="174625" h="248538">
                <a:moveTo>
                  <a:pt x="84962" y="0"/>
                </a:moveTo>
                <a:lnTo>
                  <a:pt x="70875" y="1047"/>
                </a:lnTo>
                <a:lnTo>
                  <a:pt x="58024" y="4191"/>
                </a:lnTo>
                <a:lnTo>
                  <a:pt x="46406" y="9438"/>
                </a:lnTo>
                <a:lnTo>
                  <a:pt x="36016" y="16790"/>
                </a:lnTo>
                <a:lnTo>
                  <a:pt x="26849" y="26253"/>
                </a:lnTo>
                <a:lnTo>
                  <a:pt x="16291" y="42468"/>
                </a:lnTo>
                <a:lnTo>
                  <a:pt x="11455" y="52940"/>
                </a:lnTo>
                <a:lnTo>
                  <a:pt x="7466" y="64305"/>
                </a:lnTo>
                <a:lnTo>
                  <a:pt x="4325" y="76559"/>
                </a:lnTo>
                <a:lnTo>
                  <a:pt x="2035" y="89698"/>
                </a:lnTo>
                <a:lnTo>
                  <a:pt x="597" y="103718"/>
                </a:lnTo>
                <a:lnTo>
                  <a:pt x="14" y="118614"/>
                </a:lnTo>
                <a:lnTo>
                  <a:pt x="0" y="121412"/>
                </a:lnTo>
                <a:lnTo>
                  <a:pt x="359" y="136953"/>
                </a:lnTo>
                <a:lnTo>
                  <a:pt x="1437" y="151545"/>
                </a:lnTo>
                <a:lnTo>
                  <a:pt x="3235" y="165186"/>
                </a:lnTo>
                <a:lnTo>
                  <a:pt x="5751" y="177870"/>
                </a:lnTo>
                <a:lnTo>
                  <a:pt x="8986" y="189596"/>
                </a:lnTo>
                <a:lnTo>
                  <a:pt x="12940" y="200358"/>
                </a:lnTo>
                <a:lnTo>
                  <a:pt x="17613" y="210154"/>
                </a:lnTo>
                <a:lnTo>
                  <a:pt x="28807" y="226498"/>
                </a:lnTo>
                <a:lnTo>
                  <a:pt x="38351" y="235421"/>
                </a:lnTo>
                <a:lnTo>
                  <a:pt x="49201" y="242038"/>
                </a:lnTo>
                <a:lnTo>
                  <a:pt x="61353" y="246353"/>
                </a:lnTo>
                <a:lnTo>
                  <a:pt x="74801" y="248372"/>
                </a:lnTo>
                <a:lnTo>
                  <a:pt x="80263" y="248538"/>
                </a:lnTo>
                <a:lnTo>
                  <a:pt x="94767" y="247663"/>
                </a:lnTo>
                <a:lnTo>
                  <a:pt x="108098" y="245035"/>
                </a:lnTo>
                <a:lnTo>
                  <a:pt x="120256" y="240651"/>
                </a:lnTo>
                <a:lnTo>
                  <a:pt x="131240" y="234507"/>
                </a:lnTo>
                <a:lnTo>
                  <a:pt x="141051" y="226600"/>
                </a:lnTo>
                <a:lnTo>
                  <a:pt x="149689" y="216927"/>
                </a:lnTo>
                <a:lnTo>
                  <a:pt x="156253" y="207059"/>
                </a:lnTo>
                <a:lnTo>
                  <a:pt x="161325" y="197098"/>
                </a:lnTo>
                <a:lnTo>
                  <a:pt x="165582" y="186142"/>
                </a:lnTo>
                <a:lnTo>
                  <a:pt x="169023" y="174189"/>
                </a:lnTo>
                <a:lnTo>
                  <a:pt x="171645" y="161237"/>
                </a:lnTo>
                <a:lnTo>
                  <a:pt x="173447" y="147284"/>
                </a:lnTo>
                <a:lnTo>
                  <a:pt x="174428" y="132330"/>
                </a:lnTo>
                <a:lnTo>
                  <a:pt x="174625" y="121412"/>
                </a:lnTo>
                <a:lnTo>
                  <a:pt x="173988" y="101848"/>
                </a:lnTo>
                <a:lnTo>
                  <a:pt x="172079" y="84000"/>
                </a:lnTo>
                <a:lnTo>
                  <a:pt x="168899" y="67869"/>
                </a:lnTo>
                <a:lnTo>
                  <a:pt x="164448" y="53455"/>
                </a:lnTo>
                <a:lnTo>
                  <a:pt x="158728" y="40759"/>
                </a:lnTo>
                <a:lnTo>
                  <a:pt x="151738" y="29780"/>
                </a:lnTo>
                <a:lnTo>
                  <a:pt x="143481" y="20520"/>
                </a:lnTo>
                <a:lnTo>
                  <a:pt x="133958" y="12979"/>
                </a:lnTo>
                <a:lnTo>
                  <a:pt x="123168" y="7157"/>
                </a:lnTo>
                <a:lnTo>
                  <a:pt x="111113" y="3054"/>
                </a:lnTo>
                <a:lnTo>
                  <a:pt x="97794" y="672"/>
                </a:lnTo>
                <a:lnTo>
                  <a:pt x="84962" y="0"/>
                </a:lnTo>
                <a:close/>
              </a:path>
            </a:pathLst>
          </a:custGeom>
          <a:ln w="1778">
            <a:solidFill>
              <a:srgbClr val="58134A"/>
            </a:solidFill>
          </a:ln>
        </p:spPr>
        <p:txBody>
          <a:bodyPr wrap="square" lIns="0" tIns="0" rIns="0" bIns="0" rtlCol="0">
            <a:noAutofit/>
          </a:bodyPr>
          <a:lstStyle/>
          <a:p>
            <a:endParaRPr sz="1790"/>
          </a:p>
        </p:txBody>
      </p:sp>
      <p:sp>
        <p:nvSpPr>
          <p:cNvPr id="53" name="object 53"/>
          <p:cNvSpPr/>
          <p:nvPr/>
        </p:nvSpPr>
        <p:spPr>
          <a:xfrm>
            <a:off x="4874864" y="1048781"/>
            <a:ext cx="173660" cy="247165"/>
          </a:xfrm>
          <a:custGeom>
            <a:avLst/>
            <a:gdLst/>
            <a:ahLst/>
            <a:cxnLst/>
            <a:rect l="l" t="t" r="r" b="b"/>
            <a:pathLst>
              <a:path w="174625" h="248538">
                <a:moveTo>
                  <a:pt x="84962" y="0"/>
                </a:moveTo>
                <a:lnTo>
                  <a:pt x="70875" y="1047"/>
                </a:lnTo>
                <a:lnTo>
                  <a:pt x="58024" y="4191"/>
                </a:lnTo>
                <a:lnTo>
                  <a:pt x="46406" y="9438"/>
                </a:lnTo>
                <a:lnTo>
                  <a:pt x="36016" y="16790"/>
                </a:lnTo>
                <a:lnTo>
                  <a:pt x="26849" y="26253"/>
                </a:lnTo>
                <a:lnTo>
                  <a:pt x="16291" y="42468"/>
                </a:lnTo>
                <a:lnTo>
                  <a:pt x="11455" y="52940"/>
                </a:lnTo>
                <a:lnTo>
                  <a:pt x="7466" y="64305"/>
                </a:lnTo>
                <a:lnTo>
                  <a:pt x="4325" y="76559"/>
                </a:lnTo>
                <a:lnTo>
                  <a:pt x="2035" y="89698"/>
                </a:lnTo>
                <a:lnTo>
                  <a:pt x="597" y="103718"/>
                </a:lnTo>
                <a:lnTo>
                  <a:pt x="14" y="118614"/>
                </a:lnTo>
                <a:lnTo>
                  <a:pt x="0" y="121412"/>
                </a:lnTo>
                <a:lnTo>
                  <a:pt x="359" y="136953"/>
                </a:lnTo>
                <a:lnTo>
                  <a:pt x="1437" y="151545"/>
                </a:lnTo>
                <a:lnTo>
                  <a:pt x="3235" y="165186"/>
                </a:lnTo>
                <a:lnTo>
                  <a:pt x="5751" y="177870"/>
                </a:lnTo>
                <a:lnTo>
                  <a:pt x="8986" y="189596"/>
                </a:lnTo>
                <a:lnTo>
                  <a:pt x="12940" y="200358"/>
                </a:lnTo>
                <a:lnTo>
                  <a:pt x="17613" y="210154"/>
                </a:lnTo>
                <a:lnTo>
                  <a:pt x="28807" y="226498"/>
                </a:lnTo>
                <a:lnTo>
                  <a:pt x="38351" y="235421"/>
                </a:lnTo>
                <a:lnTo>
                  <a:pt x="49201" y="242038"/>
                </a:lnTo>
                <a:lnTo>
                  <a:pt x="61353" y="246353"/>
                </a:lnTo>
                <a:lnTo>
                  <a:pt x="74801" y="248372"/>
                </a:lnTo>
                <a:lnTo>
                  <a:pt x="80263" y="248538"/>
                </a:lnTo>
                <a:lnTo>
                  <a:pt x="94767" y="247663"/>
                </a:lnTo>
                <a:lnTo>
                  <a:pt x="108098" y="245035"/>
                </a:lnTo>
                <a:lnTo>
                  <a:pt x="120256" y="240651"/>
                </a:lnTo>
                <a:lnTo>
                  <a:pt x="131240" y="234507"/>
                </a:lnTo>
                <a:lnTo>
                  <a:pt x="141051" y="226600"/>
                </a:lnTo>
                <a:lnTo>
                  <a:pt x="149689" y="216927"/>
                </a:lnTo>
                <a:lnTo>
                  <a:pt x="156253" y="207059"/>
                </a:lnTo>
                <a:lnTo>
                  <a:pt x="161325" y="197098"/>
                </a:lnTo>
                <a:lnTo>
                  <a:pt x="165582" y="186142"/>
                </a:lnTo>
                <a:lnTo>
                  <a:pt x="169023" y="174189"/>
                </a:lnTo>
                <a:lnTo>
                  <a:pt x="171645" y="161237"/>
                </a:lnTo>
                <a:lnTo>
                  <a:pt x="173447" y="147284"/>
                </a:lnTo>
                <a:lnTo>
                  <a:pt x="174428" y="132330"/>
                </a:lnTo>
                <a:lnTo>
                  <a:pt x="174625" y="121412"/>
                </a:lnTo>
                <a:lnTo>
                  <a:pt x="173988" y="101848"/>
                </a:lnTo>
                <a:lnTo>
                  <a:pt x="172079" y="84000"/>
                </a:lnTo>
                <a:lnTo>
                  <a:pt x="168899" y="67869"/>
                </a:lnTo>
                <a:lnTo>
                  <a:pt x="164448" y="53455"/>
                </a:lnTo>
                <a:lnTo>
                  <a:pt x="158728" y="40759"/>
                </a:lnTo>
                <a:lnTo>
                  <a:pt x="151738" y="29780"/>
                </a:lnTo>
                <a:lnTo>
                  <a:pt x="143481" y="20520"/>
                </a:lnTo>
                <a:lnTo>
                  <a:pt x="133958" y="12979"/>
                </a:lnTo>
                <a:lnTo>
                  <a:pt x="123168" y="7157"/>
                </a:lnTo>
                <a:lnTo>
                  <a:pt x="111113" y="3054"/>
                </a:lnTo>
                <a:lnTo>
                  <a:pt x="97794" y="672"/>
                </a:lnTo>
                <a:lnTo>
                  <a:pt x="84962" y="0"/>
                </a:lnTo>
                <a:close/>
              </a:path>
            </a:pathLst>
          </a:custGeom>
          <a:ln w="1778">
            <a:solidFill>
              <a:srgbClr val="58134A"/>
            </a:solidFill>
          </a:ln>
        </p:spPr>
        <p:txBody>
          <a:bodyPr wrap="square" lIns="0" tIns="0" rIns="0" bIns="0" rtlCol="0">
            <a:noAutofit/>
          </a:bodyPr>
          <a:lstStyle/>
          <a:p>
            <a:endParaRPr sz="1790"/>
          </a:p>
        </p:txBody>
      </p:sp>
      <p:sp>
        <p:nvSpPr>
          <p:cNvPr id="54" name="object 54"/>
          <p:cNvSpPr/>
          <p:nvPr/>
        </p:nvSpPr>
        <p:spPr>
          <a:xfrm>
            <a:off x="1185954" y="1048781"/>
            <a:ext cx="173647" cy="247165"/>
          </a:xfrm>
          <a:custGeom>
            <a:avLst/>
            <a:gdLst/>
            <a:ahLst/>
            <a:cxnLst/>
            <a:rect l="l" t="t" r="r" b="b"/>
            <a:pathLst>
              <a:path w="174612" h="248538">
                <a:moveTo>
                  <a:pt x="84924" y="0"/>
                </a:moveTo>
                <a:lnTo>
                  <a:pt x="70862" y="1047"/>
                </a:lnTo>
                <a:lnTo>
                  <a:pt x="58020" y="4191"/>
                </a:lnTo>
                <a:lnTo>
                  <a:pt x="46400" y="9438"/>
                </a:lnTo>
                <a:lnTo>
                  <a:pt x="36000" y="16790"/>
                </a:lnTo>
                <a:lnTo>
                  <a:pt x="26820" y="26253"/>
                </a:lnTo>
                <a:lnTo>
                  <a:pt x="16250" y="42469"/>
                </a:lnTo>
                <a:lnTo>
                  <a:pt x="11418" y="52942"/>
                </a:lnTo>
                <a:lnTo>
                  <a:pt x="7436" y="64309"/>
                </a:lnTo>
                <a:lnTo>
                  <a:pt x="4304" y="76564"/>
                </a:lnTo>
                <a:lnTo>
                  <a:pt x="2023" y="89705"/>
                </a:lnTo>
                <a:lnTo>
                  <a:pt x="593" y="103727"/>
                </a:lnTo>
                <a:lnTo>
                  <a:pt x="13" y="118625"/>
                </a:lnTo>
                <a:lnTo>
                  <a:pt x="0" y="121412"/>
                </a:lnTo>
                <a:lnTo>
                  <a:pt x="358" y="136955"/>
                </a:lnTo>
                <a:lnTo>
                  <a:pt x="1435" y="151549"/>
                </a:lnTo>
                <a:lnTo>
                  <a:pt x="3229" y="165190"/>
                </a:lnTo>
                <a:lnTo>
                  <a:pt x="5740" y="177876"/>
                </a:lnTo>
                <a:lnTo>
                  <a:pt x="8968" y="189602"/>
                </a:lnTo>
                <a:lnTo>
                  <a:pt x="12913" y="200365"/>
                </a:lnTo>
                <a:lnTo>
                  <a:pt x="17574" y="210161"/>
                </a:lnTo>
                <a:lnTo>
                  <a:pt x="28795" y="226500"/>
                </a:lnTo>
                <a:lnTo>
                  <a:pt x="38355" y="235424"/>
                </a:lnTo>
                <a:lnTo>
                  <a:pt x="49204" y="242040"/>
                </a:lnTo>
                <a:lnTo>
                  <a:pt x="61340" y="246355"/>
                </a:lnTo>
                <a:lnTo>
                  <a:pt x="74762" y="248373"/>
                </a:lnTo>
                <a:lnTo>
                  <a:pt x="80200" y="248538"/>
                </a:lnTo>
                <a:lnTo>
                  <a:pt x="94717" y="247664"/>
                </a:lnTo>
                <a:lnTo>
                  <a:pt x="108055" y="245039"/>
                </a:lnTo>
                <a:lnTo>
                  <a:pt x="120216" y="240660"/>
                </a:lnTo>
                <a:lnTo>
                  <a:pt x="131200" y="234524"/>
                </a:lnTo>
                <a:lnTo>
                  <a:pt x="141011" y="226627"/>
                </a:lnTo>
                <a:lnTo>
                  <a:pt x="149648" y="216965"/>
                </a:lnTo>
                <a:lnTo>
                  <a:pt x="156240" y="207059"/>
                </a:lnTo>
                <a:lnTo>
                  <a:pt x="161312" y="197098"/>
                </a:lnTo>
                <a:lnTo>
                  <a:pt x="165569" y="186142"/>
                </a:lnTo>
                <a:lnTo>
                  <a:pt x="169010" y="174189"/>
                </a:lnTo>
                <a:lnTo>
                  <a:pt x="171632" y="161237"/>
                </a:lnTo>
                <a:lnTo>
                  <a:pt x="173434" y="147284"/>
                </a:lnTo>
                <a:lnTo>
                  <a:pt x="174415" y="132330"/>
                </a:lnTo>
                <a:lnTo>
                  <a:pt x="174612" y="121412"/>
                </a:lnTo>
                <a:lnTo>
                  <a:pt x="173975" y="101850"/>
                </a:lnTo>
                <a:lnTo>
                  <a:pt x="172067" y="84004"/>
                </a:lnTo>
                <a:lnTo>
                  <a:pt x="168887" y="67874"/>
                </a:lnTo>
                <a:lnTo>
                  <a:pt x="164436" y="53461"/>
                </a:lnTo>
                <a:lnTo>
                  <a:pt x="158716" y="40765"/>
                </a:lnTo>
                <a:lnTo>
                  <a:pt x="151727" y="29786"/>
                </a:lnTo>
                <a:lnTo>
                  <a:pt x="143470" y="20526"/>
                </a:lnTo>
                <a:lnTo>
                  <a:pt x="133945" y="12984"/>
                </a:lnTo>
                <a:lnTo>
                  <a:pt x="123154" y="7161"/>
                </a:lnTo>
                <a:lnTo>
                  <a:pt x="111098" y="3058"/>
                </a:lnTo>
                <a:lnTo>
                  <a:pt x="97776" y="674"/>
                </a:lnTo>
                <a:lnTo>
                  <a:pt x="84924" y="0"/>
                </a:lnTo>
                <a:close/>
              </a:path>
            </a:pathLst>
          </a:custGeom>
          <a:ln w="1778">
            <a:solidFill>
              <a:srgbClr val="58134A"/>
            </a:solidFill>
          </a:ln>
        </p:spPr>
        <p:txBody>
          <a:bodyPr wrap="square" lIns="0" tIns="0" rIns="0" bIns="0" rtlCol="0">
            <a:noAutofit/>
          </a:bodyPr>
          <a:lstStyle/>
          <a:p>
            <a:endParaRPr sz="1790"/>
          </a:p>
        </p:txBody>
      </p:sp>
      <p:sp>
        <p:nvSpPr>
          <p:cNvPr id="55" name="object 55"/>
          <p:cNvSpPr/>
          <p:nvPr/>
        </p:nvSpPr>
        <p:spPr>
          <a:xfrm>
            <a:off x="6093137" y="1000662"/>
            <a:ext cx="61001" cy="343657"/>
          </a:xfrm>
          <a:custGeom>
            <a:avLst/>
            <a:gdLst/>
            <a:ahLst/>
            <a:cxnLst/>
            <a:rect l="l" t="t" r="r" b="b"/>
            <a:pathLst>
              <a:path w="61340" h="345566">
                <a:moveTo>
                  <a:pt x="0" y="0"/>
                </a:moveTo>
                <a:lnTo>
                  <a:pt x="61340" y="0"/>
                </a:lnTo>
                <a:lnTo>
                  <a:pt x="61340" y="345566"/>
                </a:lnTo>
                <a:lnTo>
                  <a:pt x="0" y="345566"/>
                </a:lnTo>
                <a:lnTo>
                  <a:pt x="0" y="0"/>
                </a:lnTo>
                <a:close/>
              </a:path>
            </a:pathLst>
          </a:custGeom>
          <a:ln w="1777">
            <a:solidFill>
              <a:srgbClr val="58134A"/>
            </a:solidFill>
          </a:ln>
        </p:spPr>
        <p:txBody>
          <a:bodyPr wrap="square" lIns="0" tIns="0" rIns="0" bIns="0" rtlCol="0">
            <a:noAutofit/>
          </a:bodyPr>
          <a:lstStyle/>
          <a:p>
            <a:endParaRPr sz="1790"/>
          </a:p>
        </p:txBody>
      </p:sp>
      <p:sp>
        <p:nvSpPr>
          <p:cNvPr id="56" name="object 56"/>
          <p:cNvSpPr/>
          <p:nvPr/>
        </p:nvSpPr>
        <p:spPr>
          <a:xfrm>
            <a:off x="5165981" y="1000662"/>
            <a:ext cx="216223" cy="343657"/>
          </a:xfrm>
          <a:custGeom>
            <a:avLst/>
            <a:gdLst/>
            <a:ahLst/>
            <a:cxnLst/>
            <a:rect l="l" t="t" r="r" b="b"/>
            <a:pathLst>
              <a:path w="217424" h="345566">
                <a:moveTo>
                  <a:pt x="0" y="0"/>
                </a:moveTo>
                <a:lnTo>
                  <a:pt x="61341" y="0"/>
                </a:lnTo>
                <a:lnTo>
                  <a:pt x="61341" y="291083"/>
                </a:lnTo>
                <a:lnTo>
                  <a:pt x="217424" y="291083"/>
                </a:lnTo>
                <a:lnTo>
                  <a:pt x="217424" y="345566"/>
                </a:lnTo>
                <a:lnTo>
                  <a:pt x="0" y="345566"/>
                </a:lnTo>
                <a:lnTo>
                  <a:pt x="0" y="0"/>
                </a:lnTo>
                <a:close/>
              </a:path>
            </a:pathLst>
          </a:custGeom>
          <a:ln w="1778">
            <a:solidFill>
              <a:srgbClr val="58134A"/>
            </a:solidFill>
          </a:ln>
        </p:spPr>
        <p:txBody>
          <a:bodyPr wrap="square" lIns="0" tIns="0" rIns="0" bIns="0" rtlCol="0">
            <a:noAutofit/>
          </a:bodyPr>
          <a:lstStyle/>
          <a:p>
            <a:endParaRPr sz="1790"/>
          </a:p>
        </p:txBody>
      </p:sp>
      <p:sp>
        <p:nvSpPr>
          <p:cNvPr id="57" name="object 57"/>
          <p:cNvSpPr/>
          <p:nvPr/>
        </p:nvSpPr>
        <p:spPr>
          <a:xfrm>
            <a:off x="4208135" y="1000662"/>
            <a:ext cx="255122" cy="349467"/>
          </a:xfrm>
          <a:custGeom>
            <a:avLst/>
            <a:gdLst/>
            <a:ahLst/>
            <a:cxnLst/>
            <a:rect l="l" t="t" r="r" b="b"/>
            <a:pathLst>
              <a:path w="256539" h="351408">
                <a:moveTo>
                  <a:pt x="0" y="0"/>
                </a:moveTo>
                <a:lnTo>
                  <a:pt x="61340" y="0"/>
                </a:lnTo>
                <a:lnTo>
                  <a:pt x="61340" y="234187"/>
                </a:lnTo>
                <a:lnTo>
                  <a:pt x="62498" y="248080"/>
                </a:lnTo>
                <a:lnTo>
                  <a:pt x="65979" y="260555"/>
                </a:lnTo>
                <a:lnTo>
                  <a:pt x="71798" y="271612"/>
                </a:lnTo>
                <a:lnTo>
                  <a:pt x="78232" y="279526"/>
                </a:lnTo>
                <a:lnTo>
                  <a:pt x="87705" y="287296"/>
                </a:lnTo>
                <a:lnTo>
                  <a:pt x="98846" y="292768"/>
                </a:lnTo>
                <a:lnTo>
                  <a:pt x="111642" y="295967"/>
                </a:lnTo>
                <a:lnTo>
                  <a:pt x="124967" y="296925"/>
                </a:lnTo>
                <a:lnTo>
                  <a:pt x="139688" y="295997"/>
                </a:lnTo>
                <a:lnTo>
                  <a:pt x="152797" y="293220"/>
                </a:lnTo>
                <a:lnTo>
                  <a:pt x="164294" y="288602"/>
                </a:lnTo>
                <a:lnTo>
                  <a:pt x="174180" y="282153"/>
                </a:lnTo>
                <a:lnTo>
                  <a:pt x="184933" y="270468"/>
                </a:lnTo>
                <a:lnTo>
                  <a:pt x="190748" y="259432"/>
                </a:lnTo>
                <a:lnTo>
                  <a:pt x="194216" y="246799"/>
                </a:lnTo>
                <a:lnTo>
                  <a:pt x="195325" y="233044"/>
                </a:lnTo>
                <a:lnTo>
                  <a:pt x="195325" y="0"/>
                </a:lnTo>
                <a:lnTo>
                  <a:pt x="256539" y="0"/>
                </a:lnTo>
                <a:lnTo>
                  <a:pt x="256539" y="237743"/>
                </a:lnTo>
                <a:lnTo>
                  <a:pt x="255847" y="252200"/>
                </a:lnTo>
                <a:lnTo>
                  <a:pt x="253765" y="265750"/>
                </a:lnTo>
                <a:lnTo>
                  <a:pt x="250291" y="278397"/>
                </a:lnTo>
                <a:lnTo>
                  <a:pt x="245421" y="290142"/>
                </a:lnTo>
                <a:lnTo>
                  <a:pt x="239149" y="300987"/>
                </a:lnTo>
                <a:lnTo>
                  <a:pt x="231472" y="310935"/>
                </a:lnTo>
                <a:lnTo>
                  <a:pt x="222386" y="319987"/>
                </a:lnTo>
                <a:lnTo>
                  <a:pt x="211376" y="328468"/>
                </a:lnTo>
                <a:lnTo>
                  <a:pt x="201136" y="334656"/>
                </a:lnTo>
                <a:lnTo>
                  <a:pt x="190131" y="339874"/>
                </a:lnTo>
                <a:lnTo>
                  <a:pt x="178359" y="344121"/>
                </a:lnTo>
                <a:lnTo>
                  <a:pt x="165820" y="347397"/>
                </a:lnTo>
                <a:lnTo>
                  <a:pt x="152511" y="349702"/>
                </a:lnTo>
                <a:lnTo>
                  <a:pt x="138431" y="351037"/>
                </a:lnTo>
                <a:lnTo>
                  <a:pt x="125475" y="351408"/>
                </a:lnTo>
                <a:lnTo>
                  <a:pt x="110244" y="350909"/>
                </a:lnTo>
                <a:lnTo>
                  <a:pt x="95947" y="349411"/>
                </a:lnTo>
                <a:lnTo>
                  <a:pt x="82585" y="346912"/>
                </a:lnTo>
                <a:lnTo>
                  <a:pt x="70162" y="343410"/>
                </a:lnTo>
                <a:lnTo>
                  <a:pt x="58678" y="338904"/>
                </a:lnTo>
                <a:lnTo>
                  <a:pt x="48136" y="333392"/>
                </a:lnTo>
                <a:lnTo>
                  <a:pt x="32638" y="321944"/>
                </a:lnTo>
                <a:lnTo>
                  <a:pt x="24098" y="313166"/>
                </a:lnTo>
                <a:lnTo>
                  <a:pt x="16858" y="303393"/>
                </a:lnTo>
                <a:lnTo>
                  <a:pt x="10913" y="292623"/>
                </a:lnTo>
                <a:lnTo>
                  <a:pt x="6260" y="280850"/>
                </a:lnTo>
                <a:lnTo>
                  <a:pt x="2895" y="268072"/>
                </a:lnTo>
                <a:lnTo>
                  <a:pt x="813" y="254282"/>
                </a:lnTo>
                <a:lnTo>
                  <a:pt x="10" y="239478"/>
                </a:lnTo>
                <a:lnTo>
                  <a:pt x="0" y="237489"/>
                </a:lnTo>
                <a:lnTo>
                  <a:pt x="0" y="0"/>
                </a:lnTo>
                <a:close/>
              </a:path>
            </a:pathLst>
          </a:custGeom>
          <a:ln w="1778">
            <a:solidFill>
              <a:srgbClr val="58134A"/>
            </a:solidFill>
          </a:ln>
        </p:spPr>
        <p:txBody>
          <a:bodyPr wrap="square" lIns="0" tIns="0" rIns="0" bIns="0" rtlCol="0">
            <a:noAutofit/>
          </a:bodyPr>
          <a:lstStyle/>
          <a:p>
            <a:endParaRPr sz="1790"/>
          </a:p>
        </p:txBody>
      </p:sp>
      <p:sp>
        <p:nvSpPr>
          <p:cNvPr id="58" name="object 58"/>
          <p:cNvSpPr/>
          <p:nvPr/>
        </p:nvSpPr>
        <p:spPr>
          <a:xfrm>
            <a:off x="3935329" y="1000662"/>
            <a:ext cx="219254" cy="343657"/>
          </a:xfrm>
          <a:custGeom>
            <a:avLst/>
            <a:gdLst/>
            <a:ahLst/>
            <a:cxnLst/>
            <a:rect l="l" t="t" r="r" b="b"/>
            <a:pathLst>
              <a:path w="220472" h="345566">
                <a:moveTo>
                  <a:pt x="0" y="0"/>
                </a:moveTo>
                <a:lnTo>
                  <a:pt x="220472" y="0"/>
                </a:lnTo>
                <a:lnTo>
                  <a:pt x="220472" y="54482"/>
                </a:lnTo>
                <a:lnTo>
                  <a:pt x="61341" y="54482"/>
                </a:lnTo>
                <a:lnTo>
                  <a:pt x="61341" y="135381"/>
                </a:lnTo>
                <a:lnTo>
                  <a:pt x="175514" y="135381"/>
                </a:lnTo>
                <a:lnTo>
                  <a:pt x="175514" y="187578"/>
                </a:lnTo>
                <a:lnTo>
                  <a:pt x="61341" y="187578"/>
                </a:lnTo>
                <a:lnTo>
                  <a:pt x="61341" y="291083"/>
                </a:lnTo>
                <a:lnTo>
                  <a:pt x="217932" y="291083"/>
                </a:lnTo>
                <a:lnTo>
                  <a:pt x="217932" y="345566"/>
                </a:lnTo>
                <a:lnTo>
                  <a:pt x="0" y="345566"/>
                </a:lnTo>
                <a:lnTo>
                  <a:pt x="0" y="0"/>
                </a:lnTo>
                <a:close/>
              </a:path>
            </a:pathLst>
          </a:custGeom>
          <a:ln w="1778">
            <a:solidFill>
              <a:srgbClr val="58134A"/>
            </a:solidFill>
          </a:ln>
        </p:spPr>
        <p:txBody>
          <a:bodyPr wrap="square" lIns="0" tIns="0" rIns="0" bIns="0" rtlCol="0">
            <a:noAutofit/>
          </a:bodyPr>
          <a:lstStyle/>
          <a:p>
            <a:endParaRPr sz="1790"/>
          </a:p>
        </p:txBody>
      </p:sp>
      <p:sp>
        <p:nvSpPr>
          <p:cNvPr id="59" name="object 59"/>
          <p:cNvSpPr/>
          <p:nvPr/>
        </p:nvSpPr>
        <p:spPr>
          <a:xfrm>
            <a:off x="3614027" y="1000662"/>
            <a:ext cx="250197" cy="348330"/>
          </a:xfrm>
          <a:custGeom>
            <a:avLst/>
            <a:gdLst/>
            <a:ahLst/>
            <a:cxnLst/>
            <a:rect l="l" t="t" r="r" b="b"/>
            <a:pathLst>
              <a:path w="251587" h="350265">
                <a:moveTo>
                  <a:pt x="0" y="0"/>
                </a:moveTo>
                <a:lnTo>
                  <a:pt x="29464" y="0"/>
                </a:lnTo>
                <a:lnTo>
                  <a:pt x="192659" y="208533"/>
                </a:lnTo>
                <a:lnTo>
                  <a:pt x="192659" y="0"/>
                </a:lnTo>
                <a:lnTo>
                  <a:pt x="251587" y="0"/>
                </a:lnTo>
                <a:lnTo>
                  <a:pt x="251587" y="350265"/>
                </a:lnTo>
                <a:lnTo>
                  <a:pt x="226695" y="350265"/>
                </a:lnTo>
                <a:lnTo>
                  <a:pt x="58928" y="131571"/>
                </a:lnTo>
                <a:lnTo>
                  <a:pt x="58928" y="345820"/>
                </a:lnTo>
                <a:lnTo>
                  <a:pt x="0" y="345820"/>
                </a:lnTo>
                <a:lnTo>
                  <a:pt x="0" y="0"/>
                </a:lnTo>
                <a:close/>
              </a:path>
            </a:pathLst>
          </a:custGeom>
          <a:ln w="1778">
            <a:solidFill>
              <a:srgbClr val="58134A"/>
            </a:solidFill>
          </a:ln>
        </p:spPr>
        <p:txBody>
          <a:bodyPr wrap="square" lIns="0" tIns="0" rIns="0" bIns="0" rtlCol="0">
            <a:noAutofit/>
          </a:bodyPr>
          <a:lstStyle/>
          <a:p>
            <a:endParaRPr sz="1790"/>
          </a:p>
        </p:txBody>
      </p:sp>
      <p:sp>
        <p:nvSpPr>
          <p:cNvPr id="60" name="object 60"/>
          <p:cNvSpPr/>
          <p:nvPr/>
        </p:nvSpPr>
        <p:spPr>
          <a:xfrm>
            <a:off x="3092289" y="1000662"/>
            <a:ext cx="61001" cy="343657"/>
          </a:xfrm>
          <a:custGeom>
            <a:avLst/>
            <a:gdLst/>
            <a:ahLst/>
            <a:cxnLst/>
            <a:rect l="l" t="t" r="r" b="b"/>
            <a:pathLst>
              <a:path w="61340" h="345566">
                <a:moveTo>
                  <a:pt x="0" y="0"/>
                </a:moveTo>
                <a:lnTo>
                  <a:pt x="61340" y="0"/>
                </a:lnTo>
                <a:lnTo>
                  <a:pt x="61340" y="345566"/>
                </a:lnTo>
                <a:lnTo>
                  <a:pt x="0" y="345566"/>
                </a:lnTo>
                <a:lnTo>
                  <a:pt x="0" y="0"/>
                </a:lnTo>
                <a:close/>
              </a:path>
            </a:pathLst>
          </a:custGeom>
          <a:ln w="1777">
            <a:solidFill>
              <a:srgbClr val="58134A"/>
            </a:solidFill>
          </a:ln>
        </p:spPr>
        <p:txBody>
          <a:bodyPr wrap="square" lIns="0" tIns="0" rIns="0" bIns="0" rtlCol="0">
            <a:noAutofit/>
          </a:bodyPr>
          <a:lstStyle/>
          <a:p>
            <a:endParaRPr sz="1790"/>
          </a:p>
        </p:txBody>
      </p:sp>
      <p:sp>
        <p:nvSpPr>
          <p:cNvPr id="61" name="object 61"/>
          <p:cNvSpPr/>
          <p:nvPr/>
        </p:nvSpPr>
        <p:spPr>
          <a:xfrm>
            <a:off x="2465218" y="1000662"/>
            <a:ext cx="250197" cy="348330"/>
          </a:xfrm>
          <a:custGeom>
            <a:avLst/>
            <a:gdLst/>
            <a:ahLst/>
            <a:cxnLst/>
            <a:rect l="l" t="t" r="r" b="b"/>
            <a:pathLst>
              <a:path w="251587" h="350265">
                <a:moveTo>
                  <a:pt x="0" y="0"/>
                </a:moveTo>
                <a:lnTo>
                  <a:pt x="29463" y="0"/>
                </a:lnTo>
                <a:lnTo>
                  <a:pt x="192659" y="208533"/>
                </a:lnTo>
                <a:lnTo>
                  <a:pt x="192659" y="0"/>
                </a:lnTo>
                <a:lnTo>
                  <a:pt x="251587" y="0"/>
                </a:lnTo>
                <a:lnTo>
                  <a:pt x="251587" y="350265"/>
                </a:lnTo>
                <a:lnTo>
                  <a:pt x="226694" y="350265"/>
                </a:lnTo>
                <a:lnTo>
                  <a:pt x="58928" y="131571"/>
                </a:lnTo>
                <a:lnTo>
                  <a:pt x="58928" y="345820"/>
                </a:lnTo>
                <a:lnTo>
                  <a:pt x="0" y="345820"/>
                </a:lnTo>
                <a:lnTo>
                  <a:pt x="0" y="0"/>
                </a:lnTo>
                <a:close/>
              </a:path>
            </a:pathLst>
          </a:custGeom>
          <a:ln w="1778">
            <a:solidFill>
              <a:srgbClr val="58134A"/>
            </a:solidFill>
          </a:ln>
        </p:spPr>
        <p:txBody>
          <a:bodyPr wrap="square" lIns="0" tIns="0" rIns="0" bIns="0" rtlCol="0">
            <a:noAutofit/>
          </a:bodyPr>
          <a:lstStyle/>
          <a:p>
            <a:endParaRPr sz="1790"/>
          </a:p>
        </p:txBody>
      </p:sp>
      <p:sp>
        <p:nvSpPr>
          <p:cNvPr id="62" name="object 62"/>
          <p:cNvSpPr/>
          <p:nvPr/>
        </p:nvSpPr>
        <p:spPr>
          <a:xfrm>
            <a:off x="682503" y="1000662"/>
            <a:ext cx="60989" cy="343657"/>
          </a:xfrm>
          <a:custGeom>
            <a:avLst/>
            <a:gdLst/>
            <a:ahLst/>
            <a:cxnLst/>
            <a:rect l="l" t="t" r="r" b="b"/>
            <a:pathLst>
              <a:path w="61328" h="345566">
                <a:moveTo>
                  <a:pt x="0" y="0"/>
                </a:moveTo>
                <a:lnTo>
                  <a:pt x="61328" y="0"/>
                </a:lnTo>
                <a:lnTo>
                  <a:pt x="61328" y="345566"/>
                </a:lnTo>
                <a:lnTo>
                  <a:pt x="0" y="345566"/>
                </a:lnTo>
                <a:lnTo>
                  <a:pt x="0" y="0"/>
                </a:lnTo>
                <a:close/>
              </a:path>
            </a:pathLst>
          </a:custGeom>
          <a:ln w="1778">
            <a:solidFill>
              <a:srgbClr val="58134A"/>
            </a:solidFill>
          </a:ln>
        </p:spPr>
        <p:txBody>
          <a:bodyPr wrap="square" lIns="0" tIns="0" rIns="0" bIns="0" rtlCol="0">
            <a:noAutofit/>
          </a:bodyPr>
          <a:lstStyle/>
          <a:p>
            <a:endParaRPr sz="1790"/>
          </a:p>
        </p:txBody>
      </p:sp>
      <p:sp>
        <p:nvSpPr>
          <p:cNvPr id="63" name="object 63"/>
          <p:cNvSpPr/>
          <p:nvPr/>
        </p:nvSpPr>
        <p:spPr>
          <a:xfrm>
            <a:off x="549132" y="1000662"/>
            <a:ext cx="60989" cy="343657"/>
          </a:xfrm>
          <a:custGeom>
            <a:avLst/>
            <a:gdLst/>
            <a:ahLst/>
            <a:cxnLst/>
            <a:rect l="l" t="t" r="r" b="b"/>
            <a:pathLst>
              <a:path w="61328" h="345566">
                <a:moveTo>
                  <a:pt x="0" y="0"/>
                </a:moveTo>
                <a:lnTo>
                  <a:pt x="61328" y="0"/>
                </a:lnTo>
                <a:lnTo>
                  <a:pt x="61328" y="345566"/>
                </a:lnTo>
                <a:lnTo>
                  <a:pt x="0" y="345566"/>
                </a:lnTo>
                <a:lnTo>
                  <a:pt x="0" y="0"/>
                </a:lnTo>
                <a:close/>
              </a:path>
            </a:pathLst>
          </a:custGeom>
          <a:ln w="1778">
            <a:solidFill>
              <a:srgbClr val="58134A"/>
            </a:solidFill>
          </a:ln>
        </p:spPr>
        <p:txBody>
          <a:bodyPr wrap="square" lIns="0" tIns="0" rIns="0" bIns="0" rtlCol="0">
            <a:noAutofit/>
          </a:bodyPr>
          <a:lstStyle/>
          <a:p>
            <a:endParaRPr sz="1790"/>
          </a:p>
        </p:txBody>
      </p:sp>
      <p:sp>
        <p:nvSpPr>
          <p:cNvPr id="64" name="object 64"/>
          <p:cNvSpPr/>
          <p:nvPr/>
        </p:nvSpPr>
        <p:spPr>
          <a:xfrm>
            <a:off x="4533984" y="997125"/>
            <a:ext cx="264089" cy="347194"/>
          </a:xfrm>
          <a:custGeom>
            <a:avLst/>
            <a:gdLst/>
            <a:ahLst/>
            <a:cxnLst/>
            <a:rect l="l" t="t" r="r" b="b"/>
            <a:pathLst>
              <a:path w="265556" h="349123">
                <a:moveTo>
                  <a:pt x="95757" y="0"/>
                </a:moveTo>
                <a:lnTo>
                  <a:pt x="115084" y="592"/>
                </a:lnTo>
                <a:lnTo>
                  <a:pt x="132875" y="2371"/>
                </a:lnTo>
                <a:lnTo>
                  <a:pt x="149131" y="5335"/>
                </a:lnTo>
                <a:lnTo>
                  <a:pt x="163852" y="9485"/>
                </a:lnTo>
                <a:lnTo>
                  <a:pt x="177038" y="14823"/>
                </a:lnTo>
                <a:lnTo>
                  <a:pt x="188690" y="21347"/>
                </a:lnTo>
                <a:lnTo>
                  <a:pt x="198808" y="29058"/>
                </a:lnTo>
                <a:lnTo>
                  <a:pt x="207392" y="37958"/>
                </a:lnTo>
                <a:lnTo>
                  <a:pt x="214443" y="48045"/>
                </a:lnTo>
                <a:lnTo>
                  <a:pt x="219961" y="59320"/>
                </a:lnTo>
                <a:lnTo>
                  <a:pt x="223947" y="71784"/>
                </a:lnTo>
                <a:lnTo>
                  <a:pt x="226400" y="85438"/>
                </a:lnTo>
                <a:lnTo>
                  <a:pt x="227322" y="100280"/>
                </a:lnTo>
                <a:lnTo>
                  <a:pt x="227329" y="101854"/>
                </a:lnTo>
                <a:lnTo>
                  <a:pt x="226480" y="114837"/>
                </a:lnTo>
                <a:lnTo>
                  <a:pt x="223936" y="127323"/>
                </a:lnTo>
                <a:lnTo>
                  <a:pt x="219706" y="139314"/>
                </a:lnTo>
                <a:lnTo>
                  <a:pt x="213797" y="150808"/>
                </a:lnTo>
                <a:lnTo>
                  <a:pt x="209168" y="157861"/>
                </a:lnTo>
                <a:lnTo>
                  <a:pt x="200774" y="168189"/>
                </a:lnTo>
                <a:lnTo>
                  <a:pt x="191464" y="177109"/>
                </a:lnTo>
                <a:lnTo>
                  <a:pt x="181238" y="184605"/>
                </a:lnTo>
                <a:lnTo>
                  <a:pt x="170096" y="190661"/>
                </a:lnTo>
                <a:lnTo>
                  <a:pt x="163449" y="193421"/>
                </a:lnTo>
                <a:lnTo>
                  <a:pt x="265556" y="349123"/>
                </a:lnTo>
                <a:lnTo>
                  <a:pt x="194817" y="349123"/>
                </a:lnTo>
                <a:lnTo>
                  <a:pt x="102615" y="206375"/>
                </a:lnTo>
                <a:lnTo>
                  <a:pt x="92362" y="206125"/>
                </a:lnTo>
                <a:lnTo>
                  <a:pt x="79740" y="205607"/>
                </a:lnTo>
                <a:lnTo>
                  <a:pt x="64802" y="204795"/>
                </a:lnTo>
                <a:lnTo>
                  <a:pt x="63626" y="204724"/>
                </a:lnTo>
                <a:lnTo>
                  <a:pt x="63626" y="349123"/>
                </a:lnTo>
                <a:lnTo>
                  <a:pt x="0" y="349123"/>
                </a:lnTo>
                <a:lnTo>
                  <a:pt x="0" y="3556"/>
                </a:lnTo>
                <a:lnTo>
                  <a:pt x="6250" y="3367"/>
                </a:lnTo>
                <a:lnTo>
                  <a:pt x="18489" y="2817"/>
                </a:lnTo>
                <a:lnTo>
                  <a:pt x="36765" y="1930"/>
                </a:lnTo>
                <a:lnTo>
                  <a:pt x="39877" y="1777"/>
                </a:lnTo>
                <a:lnTo>
                  <a:pt x="54924" y="1079"/>
                </a:lnTo>
                <a:lnTo>
                  <a:pt x="68573" y="546"/>
                </a:lnTo>
                <a:lnTo>
                  <a:pt x="80843" y="189"/>
                </a:lnTo>
                <a:lnTo>
                  <a:pt x="91750" y="15"/>
                </a:lnTo>
                <a:lnTo>
                  <a:pt x="95757" y="0"/>
                </a:lnTo>
                <a:close/>
              </a:path>
            </a:pathLst>
          </a:custGeom>
          <a:ln w="1778">
            <a:solidFill>
              <a:srgbClr val="58134A"/>
            </a:solidFill>
          </a:ln>
        </p:spPr>
        <p:txBody>
          <a:bodyPr wrap="square" lIns="0" tIns="0" rIns="0" bIns="0" rtlCol="0">
            <a:noAutofit/>
          </a:bodyPr>
          <a:lstStyle/>
          <a:p>
            <a:endParaRPr sz="1790"/>
          </a:p>
        </p:txBody>
      </p:sp>
      <p:sp>
        <p:nvSpPr>
          <p:cNvPr id="65" name="object 65"/>
          <p:cNvSpPr/>
          <p:nvPr/>
        </p:nvSpPr>
        <p:spPr>
          <a:xfrm>
            <a:off x="2752420" y="995989"/>
            <a:ext cx="301978" cy="348330"/>
          </a:xfrm>
          <a:custGeom>
            <a:avLst/>
            <a:gdLst/>
            <a:ahLst/>
            <a:cxnLst/>
            <a:rect l="l" t="t" r="r" b="b"/>
            <a:pathLst>
              <a:path w="303656" h="350265">
                <a:moveTo>
                  <a:pt x="137794" y="0"/>
                </a:moveTo>
                <a:lnTo>
                  <a:pt x="164719" y="0"/>
                </a:lnTo>
                <a:lnTo>
                  <a:pt x="303656" y="350265"/>
                </a:lnTo>
                <a:lnTo>
                  <a:pt x="235965" y="350265"/>
                </a:lnTo>
                <a:lnTo>
                  <a:pt x="210693" y="280162"/>
                </a:lnTo>
                <a:lnTo>
                  <a:pt x="92328" y="280162"/>
                </a:lnTo>
                <a:lnTo>
                  <a:pt x="68199" y="350265"/>
                </a:lnTo>
                <a:lnTo>
                  <a:pt x="0" y="350265"/>
                </a:lnTo>
                <a:lnTo>
                  <a:pt x="137794" y="0"/>
                </a:lnTo>
                <a:close/>
              </a:path>
            </a:pathLst>
          </a:custGeom>
          <a:ln w="1778">
            <a:solidFill>
              <a:srgbClr val="58134A"/>
            </a:solidFill>
          </a:ln>
        </p:spPr>
        <p:txBody>
          <a:bodyPr wrap="square" lIns="0" tIns="0" rIns="0" bIns="0" rtlCol="0">
            <a:noAutofit/>
          </a:bodyPr>
          <a:lstStyle/>
          <a:p>
            <a:endParaRPr sz="1790"/>
          </a:p>
        </p:txBody>
      </p:sp>
      <p:sp>
        <p:nvSpPr>
          <p:cNvPr id="66" name="object 66"/>
          <p:cNvSpPr/>
          <p:nvPr/>
        </p:nvSpPr>
        <p:spPr>
          <a:xfrm>
            <a:off x="2126485" y="995989"/>
            <a:ext cx="301978" cy="348330"/>
          </a:xfrm>
          <a:custGeom>
            <a:avLst/>
            <a:gdLst/>
            <a:ahLst/>
            <a:cxnLst/>
            <a:rect l="l" t="t" r="r" b="b"/>
            <a:pathLst>
              <a:path w="303656" h="350265">
                <a:moveTo>
                  <a:pt x="137794" y="0"/>
                </a:moveTo>
                <a:lnTo>
                  <a:pt x="164719" y="0"/>
                </a:lnTo>
                <a:lnTo>
                  <a:pt x="303656" y="350265"/>
                </a:lnTo>
                <a:lnTo>
                  <a:pt x="235965" y="350265"/>
                </a:lnTo>
                <a:lnTo>
                  <a:pt x="210693" y="280162"/>
                </a:lnTo>
                <a:lnTo>
                  <a:pt x="92328" y="280162"/>
                </a:lnTo>
                <a:lnTo>
                  <a:pt x="68199" y="350265"/>
                </a:lnTo>
                <a:lnTo>
                  <a:pt x="0" y="350265"/>
                </a:lnTo>
                <a:lnTo>
                  <a:pt x="137794" y="0"/>
                </a:lnTo>
                <a:close/>
              </a:path>
            </a:pathLst>
          </a:custGeom>
          <a:ln w="1778">
            <a:solidFill>
              <a:srgbClr val="58134A"/>
            </a:solidFill>
          </a:ln>
        </p:spPr>
        <p:txBody>
          <a:bodyPr wrap="square" lIns="0" tIns="0" rIns="0" bIns="0" rtlCol="0">
            <a:noAutofit/>
          </a:bodyPr>
          <a:lstStyle/>
          <a:p>
            <a:endParaRPr sz="1790"/>
          </a:p>
        </p:txBody>
      </p:sp>
      <p:sp>
        <p:nvSpPr>
          <p:cNvPr id="67" name="object 67"/>
          <p:cNvSpPr/>
          <p:nvPr/>
        </p:nvSpPr>
        <p:spPr>
          <a:xfrm>
            <a:off x="6840950" y="994725"/>
            <a:ext cx="208013" cy="355403"/>
          </a:xfrm>
          <a:custGeom>
            <a:avLst/>
            <a:gdLst/>
            <a:ahLst/>
            <a:cxnLst/>
            <a:rect l="l" t="t" r="r" b="b"/>
            <a:pathLst>
              <a:path w="209169" h="357377">
                <a:moveTo>
                  <a:pt x="105410" y="0"/>
                </a:moveTo>
                <a:lnTo>
                  <a:pt x="121518" y="439"/>
                </a:lnTo>
                <a:lnTo>
                  <a:pt x="136389" y="1757"/>
                </a:lnTo>
                <a:lnTo>
                  <a:pt x="150025" y="3954"/>
                </a:lnTo>
                <a:lnTo>
                  <a:pt x="162424" y="7030"/>
                </a:lnTo>
                <a:lnTo>
                  <a:pt x="173587" y="10985"/>
                </a:lnTo>
                <a:lnTo>
                  <a:pt x="183514" y="15818"/>
                </a:lnTo>
                <a:lnTo>
                  <a:pt x="192204" y="21530"/>
                </a:lnTo>
                <a:lnTo>
                  <a:pt x="193421" y="22478"/>
                </a:lnTo>
                <a:lnTo>
                  <a:pt x="174751" y="75311"/>
                </a:lnTo>
                <a:lnTo>
                  <a:pt x="163222" y="67892"/>
                </a:lnTo>
                <a:lnTo>
                  <a:pt x="151478" y="61899"/>
                </a:lnTo>
                <a:lnTo>
                  <a:pt x="139522" y="57337"/>
                </a:lnTo>
                <a:lnTo>
                  <a:pt x="127352" y="54209"/>
                </a:lnTo>
                <a:lnTo>
                  <a:pt x="114969" y="52521"/>
                </a:lnTo>
                <a:lnTo>
                  <a:pt x="106552" y="52197"/>
                </a:lnTo>
                <a:lnTo>
                  <a:pt x="92326" y="53679"/>
                </a:lnTo>
                <a:lnTo>
                  <a:pt x="80619" y="58153"/>
                </a:lnTo>
                <a:lnTo>
                  <a:pt x="73660" y="63373"/>
                </a:lnTo>
                <a:lnTo>
                  <a:pt x="66148" y="73519"/>
                </a:lnTo>
                <a:lnTo>
                  <a:pt x="62413" y="85877"/>
                </a:lnTo>
                <a:lnTo>
                  <a:pt x="61975" y="92583"/>
                </a:lnTo>
                <a:lnTo>
                  <a:pt x="63282" y="100996"/>
                </a:lnTo>
                <a:lnTo>
                  <a:pt x="67198" y="109499"/>
                </a:lnTo>
                <a:lnTo>
                  <a:pt x="73724" y="118094"/>
                </a:lnTo>
                <a:lnTo>
                  <a:pt x="82856" y="126779"/>
                </a:lnTo>
                <a:lnTo>
                  <a:pt x="94592" y="135554"/>
                </a:lnTo>
                <a:lnTo>
                  <a:pt x="108931" y="144420"/>
                </a:lnTo>
                <a:lnTo>
                  <a:pt x="125870" y="153377"/>
                </a:lnTo>
                <a:lnTo>
                  <a:pt x="127762" y="154305"/>
                </a:lnTo>
                <a:lnTo>
                  <a:pt x="141805" y="161481"/>
                </a:lnTo>
                <a:lnTo>
                  <a:pt x="154067" y="168411"/>
                </a:lnTo>
                <a:lnTo>
                  <a:pt x="164532" y="175093"/>
                </a:lnTo>
                <a:lnTo>
                  <a:pt x="173186" y="181528"/>
                </a:lnTo>
                <a:lnTo>
                  <a:pt x="186699" y="194947"/>
                </a:lnTo>
                <a:lnTo>
                  <a:pt x="194136" y="205268"/>
                </a:lnTo>
                <a:lnTo>
                  <a:pt x="200131" y="216462"/>
                </a:lnTo>
                <a:lnTo>
                  <a:pt x="205183" y="230396"/>
                </a:lnTo>
                <a:lnTo>
                  <a:pt x="207813" y="242717"/>
                </a:lnTo>
                <a:lnTo>
                  <a:pt x="209058" y="255801"/>
                </a:lnTo>
                <a:lnTo>
                  <a:pt x="209169" y="261238"/>
                </a:lnTo>
                <a:lnTo>
                  <a:pt x="208258" y="274723"/>
                </a:lnTo>
                <a:lnTo>
                  <a:pt x="205527" y="287394"/>
                </a:lnTo>
                <a:lnTo>
                  <a:pt x="200974" y="299257"/>
                </a:lnTo>
                <a:lnTo>
                  <a:pt x="194601" y="310313"/>
                </a:lnTo>
                <a:lnTo>
                  <a:pt x="186406" y="320567"/>
                </a:lnTo>
                <a:lnTo>
                  <a:pt x="176391" y="330022"/>
                </a:lnTo>
                <a:lnTo>
                  <a:pt x="166528" y="337224"/>
                </a:lnTo>
                <a:lnTo>
                  <a:pt x="156193" y="343108"/>
                </a:lnTo>
                <a:lnTo>
                  <a:pt x="145016" y="347978"/>
                </a:lnTo>
                <a:lnTo>
                  <a:pt x="132997" y="351836"/>
                </a:lnTo>
                <a:lnTo>
                  <a:pt x="120136" y="354680"/>
                </a:lnTo>
                <a:lnTo>
                  <a:pt x="106433" y="356512"/>
                </a:lnTo>
                <a:lnTo>
                  <a:pt x="91888" y="357330"/>
                </a:lnTo>
                <a:lnTo>
                  <a:pt x="87249" y="357377"/>
                </a:lnTo>
                <a:lnTo>
                  <a:pt x="73889" y="356892"/>
                </a:lnTo>
                <a:lnTo>
                  <a:pt x="60903" y="355434"/>
                </a:lnTo>
                <a:lnTo>
                  <a:pt x="48290" y="353001"/>
                </a:lnTo>
                <a:lnTo>
                  <a:pt x="36051" y="349592"/>
                </a:lnTo>
                <a:lnTo>
                  <a:pt x="24184" y="345203"/>
                </a:lnTo>
                <a:lnTo>
                  <a:pt x="12691" y="339834"/>
                </a:lnTo>
                <a:lnTo>
                  <a:pt x="1571" y="333482"/>
                </a:lnTo>
                <a:lnTo>
                  <a:pt x="0" y="332486"/>
                </a:lnTo>
                <a:lnTo>
                  <a:pt x="22605" y="277495"/>
                </a:lnTo>
                <a:lnTo>
                  <a:pt x="34744" y="285315"/>
                </a:lnTo>
                <a:lnTo>
                  <a:pt x="46804" y="291691"/>
                </a:lnTo>
                <a:lnTo>
                  <a:pt x="58793" y="296630"/>
                </a:lnTo>
                <a:lnTo>
                  <a:pt x="70718" y="300138"/>
                </a:lnTo>
                <a:lnTo>
                  <a:pt x="82586" y="302224"/>
                </a:lnTo>
                <a:lnTo>
                  <a:pt x="94106" y="302895"/>
                </a:lnTo>
                <a:lnTo>
                  <a:pt x="112903" y="301491"/>
                </a:lnTo>
                <a:lnTo>
                  <a:pt x="127697" y="297282"/>
                </a:lnTo>
                <a:lnTo>
                  <a:pt x="138484" y="290267"/>
                </a:lnTo>
                <a:lnTo>
                  <a:pt x="145257" y="280446"/>
                </a:lnTo>
                <a:lnTo>
                  <a:pt x="148013" y="267818"/>
                </a:lnTo>
                <a:lnTo>
                  <a:pt x="148081" y="265175"/>
                </a:lnTo>
                <a:lnTo>
                  <a:pt x="146509" y="252897"/>
                </a:lnTo>
                <a:lnTo>
                  <a:pt x="141768" y="241061"/>
                </a:lnTo>
                <a:lnTo>
                  <a:pt x="135381" y="231521"/>
                </a:lnTo>
                <a:lnTo>
                  <a:pt x="129224" y="224932"/>
                </a:lnTo>
                <a:lnTo>
                  <a:pt x="120919" y="218059"/>
                </a:lnTo>
                <a:lnTo>
                  <a:pt x="110469" y="210890"/>
                </a:lnTo>
                <a:lnTo>
                  <a:pt x="97872" y="203413"/>
                </a:lnTo>
                <a:lnTo>
                  <a:pt x="83128" y="195616"/>
                </a:lnTo>
                <a:lnTo>
                  <a:pt x="82803" y="195452"/>
                </a:lnTo>
                <a:lnTo>
                  <a:pt x="67803" y="187709"/>
                </a:lnTo>
                <a:lnTo>
                  <a:pt x="54909" y="180528"/>
                </a:lnTo>
                <a:lnTo>
                  <a:pt x="44135" y="173910"/>
                </a:lnTo>
                <a:lnTo>
                  <a:pt x="35492" y="167854"/>
                </a:lnTo>
                <a:lnTo>
                  <a:pt x="29337" y="162687"/>
                </a:lnTo>
                <a:lnTo>
                  <a:pt x="20616" y="153347"/>
                </a:lnTo>
                <a:lnTo>
                  <a:pt x="13439" y="142851"/>
                </a:lnTo>
                <a:lnTo>
                  <a:pt x="8127" y="132207"/>
                </a:lnTo>
                <a:lnTo>
                  <a:pt x="4140" y="120558"/>
                </a:lnTo>
                <a:lnTo>
                  <a:pt x="1639" y="108139"/>
                </a:lnTo>
                <a:lnTo>
                  <a:pt x="651" y="94951"/>
                </a:lnTo>
                <a:lnTo>
                  <a:pt x="635" y="92963"/>
                </a:lnTo>
                <a:lnTo>
                  <a:pt x="1529" y="79399"/>
                </a:lnTo>
                <a:lnTo>
                  <a:pt x="4213" y="66652"/>
                </a:lnTo>
                <a:lnTo>
                  <a:pt x="8686" y="54726"/>
                </a:lnTo>
                <a:lnTo>
                  <a:pt x="14948" y="43626"/>
                </a:lnTo>
                <a:lnTo>
                  <a:pt x="22999" y="33355"/>
                </a:lnTo>
                <a:lnTo>
                  <a:pt x="29972" y="26415"/>
                </a:lnTo>
                <a:lnTo>
                  <a:pt x="39760" y="18716"/>
                </a:lnTo>
                <a:lnTo>
                  <a:pt x="50366" y="12332"/>
                </a:lnTo>
                <a:lnTo>
                  <a:pt x="61798" y="7267"/>
                </a:lnTo>
                <a:lnTo>
                  <a:pt x="74066" y="3529"/>
                </a:lnTo>
                <a:lnTo>
                  <a:pt x="87179" y="1124"/>
                </a:lnTo>
                <a:lnTo>
                  <a:pt x="101145" y="58"/>
                </a:lnTo>
                <a:lnTo>
                  <a:pt x="105410" y="0"/>
                </a:lnTo>
                <a:close/>
              </a:path>
            </a:pathLst>
          </a:custGeom>
          <a:ln w="1778">
            <a:solidFill>
              <a:srgbClr val="58134A"/>
            </a:solidFill>
          </a:ln>
        </p:spPr>
        <p:txBody>
          <a:bodyPr wrap="square" lIns="0" tIns="0" rIns="0" bIns="0" rtlCol="0">
            <a:noAutofit/>
          </a:bodyPr>
          <a:lstStyle/>
          <a:p>
            <a:endParaRPr sz="1790"/>
          </a:p>
        </p:txBody>
      </p:sp>
      <p:sp>
        <p:nvSpPr>
          <p:cNvPr id="68" name="object 68"/>
          <p:cNvSpPr/>
          <p:nvPr/>
        </p:nvSpPr>
        <p:spPr>
          <a:xfrm>
            <a:off x="6208953" y="994725"/>
            <a:ext cx="261058" cy="355403"/>
          </a:xfrm>
          <a:custGeom>
            <a:avLst/>
            <a:gdLst/>
            <a:ahLst/>
            <a:cxnLst/>
            <a:rect l="l" t="t" r="r" b="b"/>
            <a:pathLst>
              <a:path w="262508" h="357377">
                <a:moveTo>
                  <a:pt x="158241" y="0"/>
                </a:moveTo>
                <a:lnTo>
                  <a:pt x="173232" y="408"/>
                </a:lnTo>
                <a:lnTo>
                  <a:pt x="187420" y="1635"/>
                </a:lnTo>
                <a:lnTo>
                  <a:pt x="200805" y="3679"/>
                </a:lnTo>
                <a:lnTo>
                  <a:pt x="213391" y="6542"/>
                </a:lnTo>
                <a:lnTo>
                  <a:pt x="225179" y="10221"/>
                </a:lnTo>
                <a:lnTo>
                  <a:pt x="236169" y="14719"/>
                </a:lnTo>
                <a:lnTo>
                  <a:pt x="246365" y="20034"/>
                </a:lnTo>
                <a:lnTo>
                  <a:pt x="253237" y="24384"/>
                </a:lnTo>
                <a:lnTo>
                  <a:pt x="228091" y="75057"/>
                </a:lnTo>
                <a:lnTo>
                  <a:pt x="219696" y="68203"/>
                </a:lnTo>
                <a:lnTo>
                  <a:pt x="209624" y="62754"/>
                </a:lnTo>
                <a:lnTo>
                  <a:pt x="197871" y="58701"/>
                </a:lnTo>
                <a:lnTo>
                  <a:pt x="184433" y="56034"/>
                </a:lnTo>
                <a:lnTo>
                  <a:pt x="169304" y="54744"/>
                </a:lnTo>
                <a:lnTo>
                  <a:pt x="162051" y="54610"/>
                </a:lnTo>
                <a:lnTo>
                  <a:pt x="148646" y="55531"/>
                </a:lnTo>
                <a:lnTo>
                  <a:pt x="136037" y="58297"/>
                </a:lnTo>
                <a:lnTo>
                  <a:pt x="124223" y="62907"/>
                </a:lnTo>
                <a:lnTo>
                  <a:pt x="113205" y="69361"/>
                </a:lnTo>
                <a:lnTo>
                  <a:pt x="102983" y="77658"/>
                </a:lnTo>
                <a:lnTo>
                  <a:pt x="93556" y="87800"/>
                </a:lnTo>
                <a:lnTo>
                  <a:pt x="84377" y="100755"/>
                </a:lnTo>
                <a:lnTo>
                  <a:pt x="78526" y="111379"/>
                </a:lnTo>
                <a:lnTo>
                  <a:pt x="73636" y="122679"/>
                </a:lnTo>
                <a:lnTo>
                  <a:pt x="69712" y="134657"/>
                </a:lnTo>
                <a:lnTo>
                  <a:pt x="66756" y="147313"/>
                </a:lnTo>
                <a:lnTo>
                  <a:pt x="64772" y="160651"/>
                </a:lnTo>
                <a:lnTo>
                  <a:pt x="63764" y="174671"/>
                </a:lnTo>
                <a:lnTo>
                  <a:pt x="63626" y="182372"/>
                </a:lnTo>
                <a:lnTo>
                  <a:pt x="64117" y="197292"/>
                </a:lnTo>
                <a:lnTo>
                  <a:pt x="65589" y="211336"/>
                </a:lnTo>
                <a:lnTo>
                  <a:pt x="68045" y="224501"/>
                </a:lnTo>
                <a:lnTo>
                  <a:pt x="71487" y="236790"/>
                </a:lnTo>
                <a:lnTo>
                  <a:pt x="75917" y="248201"/>
                </a:lnTo>
                <a:lnTo>
                  <a:pt x="81336" y="258734"/>
                </a:lnTo>
                <a:lnTo>
                  <a:pt x="87748" y="268390"/>
                </a:lnTo>
                <a:lnTo>
                  <a:pt x="98347" y="280409"/>
                </a:lnTo>
                <a:lnTo>
                  <a:pt x="108382" y="288587"/>
                </a:lnTo>
                <a:lnTo>
                  <a:pt x="119386" y="294921"/>
                </a:lnTo>
                <a:lnTo>
                  <a:pt x="131360" y="299414"/>
                </a:lnTo>
                <a:lnTo>
                  <a:pt x="144302" y="302070"/>
                </a:lnTo>
                <a:lnTo>
                  <a:pt x="157479" y="302895"/>
                </a:lnTo>
                <a:lnTo>
                  <a:pt x="171779" y="302102"/>
                </a:lnTo>
                <a:lnTo>
                  <a:pt x="185093" y="299721"/>
                </a:lnTo>
                <a:lnTo>
                  <a:pt x="197425" y="295747"/>
                </a:lnTo>
                <a:lnTo>
                  <a:pt x="208782" y="290174"/>
                </a:lnTo>
                <a:lnTo>
                  <a:pt x="219168" y="282997"/>
                </a:lnTo>
                <a:lnTo>
                  <a:pt x="228589" y="274210"/>
                </a:lnTo>
                <a:lnTo>
                  <a:pt x="233933" y="267970"/>
                </a:lnTo>
                <a:lnTo>
                  <a:pt x="262508" y="317626"/>
                </a:lnTo>
                <a:lnTo>
                  <a:pt x="244554" y="333036"/>
                </a:lnTo>
                <a:lnTo>
                  <a:pt x="234339" y="339327"/>
                </a:lnTo>
                <a:lnTo>
                  <a:pt x="223301" y="344678"/>
                </a:lnTo>
                <a:lnTo>
                  <a:pt x="211439" y="349090"/>
                </a:lnTo>
                <a:lnTo>
                  <a:pt x="198756" y="352562"/>
                </a:lnTo>
                <a:lnTo>
                  <a:pt x="185251" y="355097"/>
                </a:lnTo>
                <a:lnTo>
                  <a:pt x="170927" y="356695"/>
                </a:lnTo>
                <a:lnTo>
                  <a:pt x="155784" y="357357"/>
                </a:lnTo>
                <a:lnTo>
                  <a:pt x="152526" y="357377"/>
                </a:lnTo>
                <a:lnTo>
                  <a:pt x="137828" y="356863"/>
                </a:lnTo>
                <a:lnTo>
                  <a:pt x="123828" y="355319"/>
                </a:lnTo>
                <a:lnTo>
                  <a:pt x="110526" y="352747"/>
                </a:lnTo>
                <a:lnTo>
                  <a:pt x="97922" y="349145"/>
                </a:lnTo>
                <a:lnTo>
                  <a:pt x="86013" y="344515"/>
                </a:lnTo>
                <a:lnTo>
                  <a:pt x="74800" y="338855"/>
                </a:lnTo>
                <a:lnTo>
                  <a:pt x="64282" y="332166"/>
                </a:lnTo>
                <a:lnTo>
                  <a:pt x="54458" y="324448"/>
                </a:lnTo>
                <a:lnTo>
                  <a:pt x="45326" y="315701"/>
                </a:lnTo>
                <a:lnTo>
                  <a:pt x="32879" y="300551"/>
                </a:lnTo>
                <a:lnTo>
                  <a:pt x="20723" y="280333"/>
                </a:lnTo>
                <a:lnTo>
                  <a:pt x="15692" y="269317"/>
                </a:lnTo>
                <a:lnTo>
                  <a:pt x="11360" y="257695"/>
                </a:lnTo>
                <a:lnTo>
                  <a:pt x="7726" y="245467"/>
                </a:lnTo>
                <a:lnTo>
                  <a:pt x="4790" y="232635"/>
                </a:lnTo>
                <a:lnTo>
                  <a:pt x="2552" y="219197"/>
                </a:lnTo>
                <a:lnTo>
                  <a:pt x="1013" y="205155"/>
                </a:lnTo>
                <a:lnTo>
                  <a:pt x="173" y="190507"/>
                </a:lnTo>
                <a:lnTo>
                  <a:pt x="0" y="179832"/>
                </a:lnTo>
                <a:lnTo>
                  <a:pt x="387" y="165690"/>
                </a:lnTo>
                <a:lnTo>
                  <a:pt x="1548" y="151995"/>
                </a:lnTo>
                <a:lnTo>
                  <a:pt x="3486" y="138744"/>
                </a:lnTo>
                <a:lnTo>
                  <a:pt x="6202" y="125936"/>
                </a:lnTo>
                <a:lnTo>
                  <a:pt x="9696" y="113570"/>
                </a:lnTo>
                <a:lnTo>
                  <a:pt x="13969" y="101644"/>
                </a:lnTo>
                <a:lnTo>
                  <a:pt x="19024" y="90158"/>
                </a:lnTo>
                <a:lnTo>
                  <a:pt x="24861" y="79109"/>
                </a:lnTo>
                <a:lnTo>
                  <a:pt x="31482" y="68498"/>
                </a:lnTo>
                <a:lnTo>
                  <a:pt x="38888" y="58322"/>
                </a:lnTo>
                <a:lnTo>
                  <a:pt x="53734" y="41632"/>
                </a:lnTo>
                <a:lnTo>
                  <a:pt x="63537" y="32759"/>
                </a:lnTo>
                <a:lnTo>
                  <a:pt x="73858" y="24945"/>
                </a:lnTo>
                <a:lnTo>
                  <a:pt x="84697" y="18190"/>
                </a:lnTo>
                <a:lnTo>
                  <a:pt x="96052" y="12497"/>
                </a:lnTo>
                <a:lnTo>
                  <a:pt x="107923" y="7868"/>
                </a:lnTo>
                <a:lnTo>
                  <a:pt x="120308" y="4303"/>
                </a:lnTo>
                <a:lnTo>
                  <a:pt x="133208" y="1805"/>
                </a:lnTo>
                <a:lnTo>
                  <a:pt x="146622" y="374"/>
                </a:lnTo>
                <a:lnTo>
                  <a:pt x="158241" y="0"/>
                </a:lnTo>
                <a:close/>
              </a:path>
            </a:pathLst>
          </a:custGeom>
          <a:ln w="1778">
            <a:solidFill>
              <a:srgbClr val="58134A"/>
            </a:solidFill>
          </a:ln>
        </p:spPr>
        <p:txBody>
          <a:bodyPr wrap="square" lIns="0" tIns="0" rIns="0" bIns="0" rtlCol="0">
            <a:noAutofit/>
          </a:bodyPr>
          <a:lstStyle/>
          <a:p>
            <a:endParaRPr sz="1790"/>
          </a:p>
        </p:txBody>
      </p:sp>
      <p:sp>
        <p:nvSpPr>
          <p:cNvPr id="69" name="object 69"/>
          <p:cNvSpPr/>
          <p:nvPr/>
        </p:nvSpPr>
        <p:spPr>
          <a:xfrm>
            <a:off x="5752763" y="994725"/>
            <a:ext cx="284929" cy="355403"/>
          </a:xfrm>
          <a:custGeom>
            <a:avLst/>
            <a:gdLst/>
            <a:ahLst/>
            <a:cxnLst/>
            <a:rect l="l" t="t" r="r" b="b"/>
            <a:pathLst>
              <a:path w="286512" h="357377">
                <a:moveTo>
                  <a:pt x="175005" y="0"/>
                </a:moveTo>
                <a:lnTo>
                  <a:pt x="188820" y="526"/>
                </a:lnTo>
                <a:lnTo>
                  <a:pt x="202118" y="2103"/>
                </a:lnTo>
                <a:lnTo>
                  <a:pt x="214898" y="4727"/>
                </a:lnTo>
                <a:lnTo>
                  <a:pt x="227159" y="8397"/>
                </a:lnTo>
                <a:lnTo>
                  <a:pt x="238899" y="13108"/>
                </a:lnTo>
                <a:lnTo>
                  <a:pt x="250117" y="18859"/>
                </a:lnTo>
                <a:lnTo>
                  <a:pt x="260810" y="25645"/>
                </a:lnTo>
                <a:lnTo>
                  <a:pt x="270979" y="33465"/>
                </a:lnTo>
                <a:lnTo>
                  <a:pt x="271652" y="34036"/>
                </a:lnTo>
                <a:lnTo>
                  <a:pt x="245999" y="83312"/>
                </a:lnTo>
                <a:lnTo>
                  <a:pt x="237581" y="76959"/>
                </a:lnTo>
                <a:lnTo>
                  <a:pt x="226610" y="70662"/>
                </a:lnTo>
                <a:lnTo>
                  <a:pt x="213084" y="64393"/>
                </a:lnTo>
                <a:lnTo>
                  <a:pt x="198732" y="59048"/>
                </a:lnTo>
                <a:lnTo>
                  <a:pt x="186299" y="55880"/>
                </a:lnTo>
                <a:lnTo>
                  <a:pt x="175171" y="54631"/>
                </a:lnTo>
                <a:lnTo>
                  <a:pt x="173609" y="54610"/>
                </a:lnTo>
                <a:lnTo>
                  <a:pt x="159264" y="55331"/>
                </a:lnTo>
                <a:lnTo>
                  <a:pt x="145829" y="57498"/>
                </a:lnTo>
                <a:lnTo>
                  <a:pt x="133302" y="61115"/>
                </a:lnTo>
                <a:lnTo>
                  <a:pt x="121682" y="66187"/>
                </a:lnTo>
                <a:lnTo>
                  <a:pt x="110964" y="72718"/>
                </a:lnTo>
                <a:lnTo>
                  <a:pt x="101147" y="80713"/>
                </a:lnTo>
                <a:lnTo>
                  <a:pt x="93090" y="89153"/>
                </a:lnTo>
                <a:lnTo>
                  <a:pt x="85879" y="98571"/>
                </a:lnTo>
                <a:lnTo>
                  <a:pt x="79681" y="108796"/>
                </a:lnTo>
                <a:lnTo>
                  <a:pt x="74495" y="119829"/>
                </a:lnTo>
                <a:lnTo>
                  <a:pt x="70319" y="131668"/>
                </a:lnTo>
                <a:lnTo>
                  <a:pt x="67153" y="144315"/>
                </a:lnTo>
                <a:lnTo>
                  <a:pt x="64993" y="157769"/>
                </a:lnTo>
                <a:lnTo>
                  <a:pt x="63839" y="172030"/>
                </a:lnTo>
                <a:lnTo>
                  <a:pt x="63626" y="181737"/>
                </a:lnTo>
                <a:lnTo>
                  <a:pt x="64169" y="196402"/>
                </a:lnTo>
                <a:lnTo>
                  <a:pt x="65797" y="210250"/>
                </a:lnTo>
                <a:lnTo>
                  <a:pt x="68510" y="223276"/>
                </a:lnTo>
                <a:lnTo>
                  <a:pt x="72309" y="235476"/>
                </a:lnTo>
                <a:lnTo>
                  <a:pt x="77192" y="246847"/>
                </a:lnTo>
                <a:lnTo>
                  <a:pt x="83161" y="257384"/>
                </a:lnTo>
                <a:lnTo>
                  <a:pt x="90216" y="267084"/>
                </a:lnTo>
                <a:lnTo>
                  <a:pt x="101624" y="279006"/>
                </a:lnTo>
                <a:lnTo>
                  <a:pt x="111607" y="286654"/>
                </a:lnTo>
                <a:lnTo>
                  <a:pt x="122527" y="292825"/>
                </a:lnTo>
                <a:lnTo>
                  <a:pt x="134378" y="297524"/>
                </a:lnTo>
                <a:lnTo>
                  <a:pt x="147156" y="300755"/>
                </a:lnTo>
                <a:lnTo>
                  <a:pt x="160855" y="302524"/>
                </a:lnTo>
                <a:lnTo>
                  <a:pt x="171196" y="302895"/>
                </a:lnTo>
                <a:lnTo>
                  <a:pt x="185259" y="302001"/>
                </a:lnTo>
                <a:lnTo>
                  <a:pt x="198174" y="299322"/>
                </a:lnTo>
                <a:lnTo>
                  <a:pt x="209931" y="294857"/>
                </a:lnTo>
                <a:lnTo>
                  <a:pt x="220524" y="288605"/>
                </a:lnTo>
                <a:lnTo>
                  <a:pt x="225171" y="217043"/>
                </a:lnTo>
                <a:lnTo>
                  <a:pt x="177291" y="217043"/>
                </a:lnTo>
                <a:lnTo>
                  <a:pt x="177291" y="164719"/>
                </a:lnTo>
                <a:lnTo>
                  <a:pt x="286512" y="164719"/>
                </a:lnTo>
                <a:lnTo>
                  <a:pt x="286512" y="319405"/>
                </a:lnTo>
                <a:lnTo>
                  <a:pt x="266779" y="332602"/>
                </a:lnTo>
                <a:lnTo>
                  <a:pt x="255376" y="338238"/>
                </a:lnTo>
                <a:lnTo>
                  <a:pt x="242949" y="343216"/>
                </a:lnTo>
                <a:lnTo>
                  <a:pt x="230124" y="347345"/>
                </a:lnTo>
                <a:lnTo>
                  <a:pt x="217487" y="350689"/>
                </a:lnTo>
                <a:lnTo>
                  <a:pt x="204893" y="353352"/>
                </a:lnTo>
                <a:lnTo>
                  <a:pt x="192330" y="355339"/>
                </a:lnTo>
                <a:lnTo>
                  <a:pt x="179791" y="356654"/>
                </a:lnTo>
                <a:lnTo>
                  <a:pt x="167266" y="357302"/>
                </a:lnTo>
                <a:lnTo>
                  <a:pt x="161289" y="357377"/>
                </a:lnTo>
                <a:lnTo>
                  <a:pt x="146795" y="356897"/>
                </a:lnTo>
                <a:lnTo>
                  <a:pt x="132912" y="355455"/>
                </a:lnTo>
                <a:lnTo>
                  <a:pt x="119639" y="353050"/>
                </a:lnTo>
                <a:lnTo>
                  <a:pt x="106977" y="349680"/>
                </a:lnTo>
                <a:lnTo>
                  <a:pt x="94925" y="345344"/>
                </a:lnTo>
                <a:lnTo>
                  <a:pt x="83480" y="340040"/>
                </a:lnTo>
                <a:lnTo>
                  <a:pt x="72644" y="333767"/>
                </a:lnTo>
                <a:lnTo>
                  <a:pt x="62415" y="326523"/>
                </a:lnTo>
                <a:lnTo>
                  <a:pt x="52792" y="318307"/>
                </a:lnTo>
                <a:lnTo>
                  <a:pt x="43775" y="309117"/>
                </a:lnTo>
                <a:lnTo>
                  <a:pt x="35689" y="299341"/>
                </a:lnTo>
                <a:lnTo>
                  <a:pt x="28704" y="289399"/>
                </a:lnTo>
                <a:lnTo>
                  <a:pt x="22479" y="278912"/>
                </a:lnTo>
                <a:lnTo>
                  <a:pt x="17014" y="267880"/>
                </a:lnTo>
                <a:lnTo>
                  <a:pt x="12309" y="256304"/>
                </a:lnTo>
                <a:lnTo>
                  <a:pt x="8363" y="244185"/>
                </a:lnTo>
                <a:lnTo>
                  <a:pt x="5178" y="231522"/>
                </a:lnTo>
                <a:lnTo>
                  <a:pt x="2752" y="218318"/>
                </a:lnTo>
                <a:lnTo>
                  <a:pt x="1087" y="204572"/>
                </a:lnTo>
                <a:lnTo>
                  <a:pt x="181" y="190285"/>
                </a:lnTo>
                <a:lnTo>
                  <a:pt x="0" y="180086"/>
                </a:lnTo>
                <a:lnTo>
                  <a:pt x="397" y="165656"/>
                </a:lnTo>
                <a:lnTo>
                  <a:pt x="1591" y="151732"/>
                </a:lnTo>
                <a:lnTo>
                  <a:pt x="3582" y="138314"/>
                </a:lnTo>
                <a:lnTo>
                  <a:pt x="6370" y="125401"/>
                </a:lnTo>
                <a:lnTo>
                  <a:pt x="9956" y="112993"/>
                </a:lnTo>
                <a:lnTo>
                  <a:pt x="14341" y="101088"/>
                </a:lnTo>
                <a:lnTo>
                  <a:pt x="19524" y="89687"/>
                </a:lnTo>
                <a:lnTo>
                  <a:pt x="25507" y="78789"/>
                </a:lnTo>
                <a:lnTo>
                  <a:pt x="32291" y="68393"/>
                </a:lnTo>
                <a:lnTo>
                  <a:pt x="39875" y="58498"/>
                </a:lnTo>
                <a:lnTo>
                  <a:pt x="56440" y="41215"/>
                </a:lnTo>
                <a:lnTo>
                  <a:pt x="66072" y="33245"/>
                </a:lnTo>
                <a:lnTo>
                  <a:pt x="76267" y="26127"/>
                </a:lnTo>
                <a:lnTo>
                  <a:pt x="87023" y="19862"/>
                </a:lnTo>
                <a:lnTo>
                  <a:pt x="98343" y="14453"/>
                </a:lnTo>
                <a:lnTo>
                  <a:pt x="110224" y="9899"/>
                </a:lnTo>
                <a:lnTo>
                  <a:pt x="122668" y="6203"/>
                </a:lnTo>
                <a:lnTo>
                  <a:pt x="135674" y="3366"/>
                </a:lnTo>
                <a:lnTo>
                  <a:pt x="149243" y="1389"/>
                </a:lnTo>
                <a:lnTo>
                  <a:pt x="163374" y="272"/>
                </a:lnTo>
                <a:lnTo>
                  <a:pt x="175005" y="0"/>
                </a:lnTo>
                <a:close/>
              </a:path>
            </a:pathLst>
          </a:custGeom>
          <a:ln w="1778">
            <a:solidFill>
              <a:srgbClr val="58134A"/>
            </a:solidFill>
          </a:ln>
        </p:spPr>
        <p:txBody>
          <a:bodyPr wrap="square" lIns="0" tIns="0" rIns="0" bIns="0" rtlCol="0">
            <a:noAutofit/>
          </a:bodyPr>
          <a:lstStyle/>
          <a:p>
            <a:endParaRPr sz="1790"/>
          </a:p>
        </p:txBody>
      </p:sp>
      <p:sp>
        <p:nvSpPr>
          <p:cNvPr id="70" name="object 70"/>
          <p:cNvSpPr/>
          <p:nvPr/>
        </p:nvSpPr>
        <p:spPr>
          <a:xfrm>
            <a:off x="3208105" y="994725"/>
            <a:ext cx="208013" cy="355403"/>
          </a:xfrm>
          <a:custGeom>
            <a:avLst/>
            <a:gdLst/>
            <a:ahLst/>
            <a:cxnLst/>
            <a:rect l="l" t="t" r="r" b="b"/>
            <a:pathLst>
              <a:path w="209169" h="357377">
                <a:moveTo>
                  <a:pt x="105410" y="0"/>
                </a:moveTo>
                <a:lnTo>
                  <a:pt x="121518" y="439"/>
                </a:lnTo>
                <a:lnTo>
                  <a:pt x="136389" y="1757"/>
                </a:lnTo>
                <a:lnTo>
                  <a:pt x="150025" y="3954"/>
                </a:lnTo>
                <a:lnTo>
                  <a:pt x="162424" y="7030"/>
                </a:lnTo>
                <a:lnTo>
                  <a:pt x="173587" y="10985"/>
                </a:lnTo>
                <a:lnTo>
                  <a:pt x="183514" y="15818"/>
                </a:lnTo>
                <a:lnTo>
                  <a:pt x="192204" y="21530"/>
                </a:lnTo>
                <a:lnTo>
                  <a:pt x="193421" y="22478"/>
                </a:lnTo>
                <a:lnTo>
                  <a:pt x="174751" y="75311"/>
                </a:lnTo>
                <a:lnTo>
                  <a:pt x="163222" y="67892"/>
                </a:lnTo>
                <a:lnTo>
                  <a:pt x="151478" y="61899"/>
                </a:lnTo>
                <a:lnTo>
                  <a:pt x="139522" y="57337"/>
                </a:lnTo>
                <a:lnTo>
                  <a:pt x="127352" y="54209"/>
                </a:lnTo>
                <a:lnTo>
                  <a:pt x="114969" y="52521"/>
                </a:lnTo>
                <a:lnTo>
                  <a:pt x="106552" y="52197"/>
                </a:lnTo>
                <a:lnTo>
                  <a:pt x="92326" y="53679"/>
                </a:lnTo>
                <a:lnTo>
                  <a:pt x="80619" y="58153"/>
                </a:lnTo>
                <a:lnTo>
                  <a:pt x="73660" y="63373"/>
                </a:lnTo>
                <a:lnTo>
                  <a:pt x="66148" y="73519"/>
                </a:lnTo>
                <a:lnTo>
                  <a:pt x="62413" y="85877"/>
                </a:lnTo>
                <a:lnTo>
                  <a:pt x="61975" y="92583"/>
                </a:lnTo>
                <a:lnTo>
                  <a:pt x="63282" y="100996"/>
                </a:lnTo>
                <a:lnTo>
                  <a:pt x="67198" y="109499"/>
                </a:lnTo>
                <a:lnTo>
                  <a:pt x="73724" y="118094"/>
                </a:lnTo>
                <a:lnTo>
                  <a:pt x="82856" y="126779"/>
                </a:lnTo>
                <a:lnTo>
                  <a:pt x="94592" y="135554"/>
                </a:lnTo>
                <a:lnTo>
                  <a:pt x="108931" y="144420"/>
                </a:lnTo>
                <a:lnTo>
                  <a:pt x="125870" y="153377"/>
                </a:lnTo>
                <a:lnTo>
                  <a:pt x="127762" y="154305"/>
                </a:lnTo>
                <a:lnTo>
                  <a:pt x="141805" y="161481"/>
                </a:lnTo>
                <a:lnTo>
                  <a:pt x="154067" y="168411"/>
                </a:lnTo>
                <a:lnTo>
                  <a:pt x="164532" y="175093"/>
                </a:lnTo>
                <a:lnTo>
                  <a:pt x="173186" y="181528"/>
                </a:lnTo>
                <a:lnTo>
                  <a:pt x="186699" y="194947"/>
                </a:lnTo>
                <a:lnTo>
                  <a:pt x="194136" y="205268"/>
                </a:lnTo>
                <a:lnTo>
                  <a:pt x="200131" y="216462"/>
                </a:lnTo>
                <a:lnTo>
                  <a:pt x="205183" y="230396"/>
                </a:lnTo>
                <a:lnTo>
                  <a:pt x="207813" y="242717"/>
                </a:lnTo>
                <a:lnTo>
                  <a:pt x="209058" y="255801"/>
                </a:lnTo>
                <a:lnTo>
                  <a:pt x="209169" y="261238"/>
                </a:lnTo>
                <a:lnTo>
                  <a:pt x="208258" y="274723"/>
                </a:lnTo>
                <a:lnTo>
                  <a:pt x="205527" y="287394"/>
                </a:lnTo>
                <a:lnTo>
                  <a:pt x="200974" y="299257"/>
                </a:lnTo>
                <a:lnTo>
                  <a:pt x="194601" y="310313"/>
                </a:lnTo>
                <a:lnTo>
                  <a:pt x="186406" y="320567"/>
                </a:lnTo>
                <a:lnTo>
                  <a:pt x="176391" y="330022"/>
                </a:lnTo>
                <a:lnTo>
                  <a:pt x="166528" y="337224"/>
                </a:lnTo>
                <a:lnTo>
                  <a:pt x="156193" y="343108"/>
                </a:lnTo>
                <a:lnTo>
                  <a:pt x="145016" y="347978"/>
                </a:lnTo>
                <a:lnTo>
                  <a:pt x="132997" y="351836"/>
                </a:lnTo>
                <a:lnTo>
                  <a:pt x="120136" y="354680"/>
                </a:lnTo>
                <a:lnTo>
                  <a:pt x="106433" y="356512"/>
                </a:lnTo>
                <a:lnTo>
                  <a:pt x="91888" y="357330"/>
                </a:lnTo>
                <a:lnTo>
                  <a:pt x="87249" y="357377"/>
                </a:lnTo>
                <a:lnTo>
                  <a:pt x="73889" y="356892"/>
                </a:lnTo>
                <a:lnTo>
                  <a:pt x="60903" y="355434"/>
                </a:lnTo>
                <a:lnTo>
                  <a:pt x="48290" y="353001"/>
                </a:lnTo>
                <a:lnTo>
                  <a:pt x="36051" y="349592"/>
                </a:lnTo>
                <a:lnTo>
                  <a:pt x="24184" y="345203"/>
                </a:lnTo>
                <a:lnTo>
                  <a:pt x="12691" y="339834"/>
                </a:lnTo>
                <a:lnTo>
                  <a:pt x="1571" y="333482"/>
                </a:lnTo>
                <a:lnTo>
                  <a:pt x="0" y="332486"/>
                </a:lnTo>
                <a:lnTo>
                  <a:pt x="22606" y="277495"/>
                </a:lnTo>
                <a:lnTo>
                  <a:pt x="34744" y="285315"/>
                </a:lnTo>
                <a:lnTo>
                  <a:pt x="46804" y="291691"/>
                </a:lnTo>
                <a:lnTo>
                  <a:pt x="58793" y="296630"/>
                </a:lnTo>
                <a:lnTo>
                  <a:pt x="70718" y="300138"/>
                </a:lnTo>
                <a:lnTo>
                  <a:pt x="82586" y="302224"/>
                </a:lnTo>
                <a:lnTo>
                  <a:pt x="94107" y="302895"/>
                </a:lnTo>
                <a:lnTo>
                  <a:pt x="112903" y="301491"/>
                </a:lnTo>
                <a:lnTo>
                  <a:pt x="127697" y="297282"/>
                </a:lnTo>
                <a:lnTo>
                  <a:pt x="138484" y="290267"/>
                </a:lnTo>
                <a:lnTo>
                  <a:pt x="145257" y="280446"/>
                </a:lnTo>
                <a:lnTo>
                  <a:pt x="148013" y="267818"/>
                </a:lnTo>
                <a:lnTo>
                  <a:pt x="148082" y="265175"/>
                </a:lnTo>
                <a:lnTo>
                  <a:pt x="146509" y="252897"/>
                </a:lnTo>
                <a:lnTo>
                  <a:pt x="141768" y="241061"/>
                </a:lnTo>
                <a:lnTo>
                  <a:pt x="135382" y="231521"/>
                </a:lnTo>
                <a:lnTo>
                  <a:pt x="129224" y="224932"/>
                </a:lnTo>
                <a:lnTo>
                  <a:pt x="120919" y="218059"/>
                </a:lnTo>
                <a:lnTo>
                  <a:pt x="110469" y="210890"/>
                </a:lnTo>
                <a:lnTo>
                  <a:pt x="97872" y="203413"/>
                </a:lnTo>
                <a:lnTo>
                  <a:pt x="83128" y="195616"/>
                </a:lnTo>
                <a:lnTo>
                  <a:pt x="82803" y="195452"/>
                </a:lnTo>
                <a:lnTo>
                  <a:pt x="67803" y="187709"/>
                </a:lnTo>
                <a:lnTo>
                  <a:pt x="54909" y="180528"/>
                </a:lnTo>
                <a:lnTo>
                  <a:pt x="44135" y="173910"/>
                </a:lnTo>
                <a:lnTo>
                  <a:pt x="35492" y="167854"/>
                </a:lnTo>
                <a:lnTo>
                  <a:pt x="29337" y="162687"/>
                </a:lnTo>
                <a:lnTo>
                  <a:pt x="20616" y="153347"/>
                </a:lnTo>
                <a:lnTo>
                  <a:pt x="13439" y="142851"/>
                </a:lnTo>
                <a:lnTo>
                  <a:pt x="8128" y="132207"/>
                </a:lnTo>
                <a:lnTo>
                  <a:pt x="4140" y="120558"/>
                </a:lnTo>
                <a:lnTo>
                  <a:pt x="1639" y="108139"/>
                </a:lnTo>
                <a:lnTo>
                  <a:pt x="651" y="94951"/>
                </a:lnTo>
                <a:lnTo>
                  <a:pt x="635" y="92963"/>
                </a:lnTo>
                <a:lnTo>
                  <a:pt x="1529" y="79399"/>
                </a:lnTo>
                <a:lnTo>
                  <a:pt x="4213" y="66652"/>
                </a:lnTo>
                <a:lnTo>
                  <a:pt x="8686" y="54726"/>
                </a:lnTo>
                <a:lnTo>
                  <a:pt x="14948" y="43626"/>
                </a:lnTo>
                <a:lnTo>
                  <a:pt x="22999" y="33355"/>
                </a:lnTo>
                <a:lnTo>
                  <a:pt x="29972" y="26415"/>
                </a:lnTo>
                <a:lnTo>
                  <a:pt x="39760" y="18716"/>
                </a:lnTo>
                <a:lnTo>
                  <a:pt x="50366" y="12332"/>
                </a:lnTo>
                <a:lnTo>
                  <a:pt x="61798" y="7267"/>
                </a:lnTo>
                <a:lnTo>
                  <a:pt x="74066" y="3529"/>
                </a:lnTo>
                <a:lnTo>
                  <a:pt x="87179" y="1124"/>
                </a:lnTo>
                <a:lnTo>
                  <a:pt x="101145" y="58"/>
                </a:lnTo>
                <a:lnTo>
                  <a:pt x="105410" y="0"/>
                </a:lnTo>
                <a:close/>
              </a:path>
            </a:pathLst>
          </a:custGeom>
          <a:ln w="1778">
            <a:solidFill>
              <a:srgbClr val="58134A"/>
            </a:solidFill>
          </a:ln>
        </p:spPr>
        <p:txBody>
          <a:bodyPr wrap="square" lIns="0" tIns="0" rIns="0" bIns="0" rtlCol="0">
            <a:noAutofit/>
          </a:bodyPr>
          <a:lstStyle/>
          <a:p>
            <a:endParaRPr sz="1790"/>
          </a:p>
        </p:txBody>
      </p:sp>
      <p:sp>
        <p:nvSpPr>
          <p:cNvPr id="71" name="object 71"/>
          <p:cNvSpPr/>
          <p:nvPr/>
        </p:nvSpPr>
        <p:spPr>
          <a:xfrm>
            <a:off x="1850144" y="994725"/>
            <a:ext cx="261058" cy="355403"/>
          </a:xfrm>
          <a:custGeom>
            <a:avLst/>
            <a:gdLst/>
            <a:ahLst/>
            <a:cxnLst/>
            <a:rect l="l" t="t" r="r" b="b"/>
            <a:pathLst>
              <a:path w="262508" h="357377">
                <a:moveTo>
                  <a:pt x="158241" y="0"/>
                </a:moveTo>
                <a:lnTo>
                  <a:pt x="173232" y="408"/>
                </a:lnTo>
                <a:lnTo>
                  <a:pt x="187420" y="1635"/>
                </a:lnTo>
                <a:lnTo>
                  <a:pt x="200805" y="3679"/>
                </a:lnTo>
                <a:lnTo>
                  <a:pt x="213391" y="6542"/>
                </a:lnTo>
                <a:lnTo>
                  <a:pt x="225179" y="10221"/>
                </a:lnTo>
                <a:lnTo>
                  <a:pt x="236169" y="14719"/>
                </a:lnTo>
                <a:lnTo>
                  <a:pt x="246365" y="20034"/>
                </a:lnTo>
                <a:lnTo>
                  <a:pt x="253237" y="24384"/>
                </a:lnTo>
                <a:lnTo>
                  <a:pt x="228091" y="75057"/>
                </a:lnTo>
                <a:lnTo>
                  <a:pt x="219696" y="68203"/>
                </a:lnTo>
                <a:lnTo>
                  <a:pt x="209624" y="62754"/>
                </a:lnTo>
                <a:lnTo>
                  <a:pt x="197871" y="58701"/>
                </a:lnTo>
                <a:lnTo>
                  <a:pt x="184433" y="56034"/>
                </a:lnTo>
                <a:lnTo>
                  <a:pt x="169304" y="54744"/>
                </a:lnTo>
                <a:lnTo>
                  <a:pt x="162051" y="54610"/>
                </a:lnTo>
                <a:lnTo>
                  <a:pt x="148646" y="55531"/>
                </a:lnTo>
                <a:lnTo>
                  <a:pt x="136037" y="58297"/>
                </a:lnTo>
                <a:lnTo>
                  <a:pt x="124223" y="62907"/>
                </a:lnTo>
                <a:lnTo>
                  <a:pt x="113205" y="69361"/>
                </a:lnTo>
                <a:lnTo>
                  <a:pt x="102983" y="77658"/>
                </a:lnTo>
                <a:lnTo>
                  <a:pt x="93556" y="87800"/>
                </a:lnTo>
                <a:lnTo>
                  <a:pt x="84377" y="100755"/>
                </a:lnTo>
                <a:lnTo>
                  <a:pt x="78526" y="111379"/>
                </a:lnTo>
                <a:lnTo>
                  <a:pt x="73636" y="122679"/>
                </a:lnTo>
                <a:lnTo>
                  <a:pt x="69712" y="134657"/>
                </a:lnTo>
                <a:lnTo>
                  <a:pt x="66756" y="147313"/>
                </a:lnTo>
                <a:lnTo>
                  <a:pt x="64772" y="160651"/>
                </a:lnTo>
                <a:lnTo>
                  <a:pt x="63764" y="174671"/>
                </a:lnTo>
                <a:lnTo>
                  <a:pt x="63626" y="182372"/>
                </a:lnTo>
                <a:lnTo>
                  <a:pt x="64117" y="197292"/>
                </a:lnTo>
                <a:lnTo>
                  <a:pt x="65589" y="211336"/>
                </a:lnTo>
                <a:lnTo>
                  <a:pt x="68045" y="224501"/>
                </a:lnTo>
                <a:lnTo>
                  <a:pt x="71487" y="236790"/>
                </a:lnTo>
                <a:lnTo>
                  <a:pt x="75917" y="248201"/>
                </a:lnTo>
                <a:lnTo>
                  <a:pt x="81336" y="258734"/>
                </a:lnTo>
                <a:lnTo>
                  <a:pt x="87748" y="268390"/>
                </a:lnTo>
                <a:lnTo>
                  <a:pt x="98347" y="280409"/>
                </a:lnTo>
                <a:lnTo>
                  <a:pt x="108382" y="288587"/>
                </a:lnTo>
                <a:lnTo>
                  <a:pt x="119386" y="294921"/>
                </a:lnTo>
                <a:lnTo>
                  <a:pt x="131360" y="299414"/>
                </a:lnTo>
                <a:lnTo>
                  <a:pt x="144302" y="302070"/>
                </a:lnTo>
                <a:lnTo>
                  <a:pt x="157479" y="302895"/>
                </a:lnTo>
                <a:lnTo>
                  <a:pt x="171779" y="302102"/>
                </a:lnTo>
                <a:lnTo>
                  <a:pt x="185093" y="299721"/>
                </a:lnTo>
                <a:lnTo>
                  <a:pt x="197425" y="295747"/>
                </a:lnTo>
                <a:lnTo>
                  <a:pt x="208782" y="290174"/>
                </a:lnTo>
                <a:lnTo>
                  <a:pt x="219168" y="282997"/>
                </a:lnTo>
                <a:lnTo>
                  <a:pt x="228589" y="274210"/>
                </a:lnTo>
                <a:lnTo>
                  <a:pt x="233933" y="267970"/>
                </a:lnTo>
                <a:lnTo>
                  <a:pt x="262508" y="317626"/>
                </a:lnTo>
                <a:lnTo>
                  <a:pt x="244554" y="333036"/>
                </a:lnTo>
                <a:lnTo>
                  <a:pt x="234339" y="339327"/>
                </a:lnTo>
                <a:lnTo>
                  <a:pt x="223301" y="344678"/>
                </a:lnTo>
                <a:lnTo>
                  <a:pt x="211439" y="349090"/>
                </a:lnTo>
                <a:lnTo>
                  <a:pt x="198756" y="352562"/>
                </a:lnTo>
                <a:lnTo>
                  <a:pt x="185251" y="355097"/>
                </a:lnTo>
                <a:lnTo>
                  <a:pt x="170927" y="356695"/>
                </a:lnTo>
                <a:lnTo>
                  <a:pt x="155784" y="357357"/>
                </a:lnTo>
                <a:lnTo>
                  <a:pt x="152526" y="357377"/>
                </a:lnTo>
                <a:lnTo>
                  <a:pt x="137828" y="356863"/>
                </a:lnTo>
                <a:lnTo>
                  <a:pt x="123828" y="355319"/>
                </a:lnTo>
                <a:lnTo>
                  <a:pt x="110526" y="352747"/>
                </a:lnTo>
                <a:lnTo>
                  <a:pt x="97922" y="349145"/>
                </a:lnTo>
                <a:lnTo>
                  <a:pt x="86013" y="344515"/>
                </a:lnTo>
                <a:lnTo>
                  <a:pt x="74800" y="338855"/>
                </a:lnTo>
                <a:lnTo>
                  <a:pt x="64282" y="332166"/>
                </a:lnTo>
                <a:lnTo>
                  <a:pt x="54458" y="324448"/>
                </a:lnTo>
                <a:lnTo>
                  <a:pt x="45326" y="315701"/>
                </a:lnTo>
                <a:lnTo>
                  <a:pt x="32879" y="300551"/>
                </a:lnTo>
                <a:lnTo>
                  <a:pt x="20723" y="280333"/>
                </a:lnTo>
                <a:lnTo>
                  <a:pt x="15692" y="269317"/>
                </a:lnTo>
                <a:lnTo>
                  <a:pt x="11360" y="257695"/>
                </a:lnTo>
                <a:lnTo>
                  <a:pt x="7726" y="245467"/>
                </a:lnTo>
                <a:lnTo>
                  <a:pt x="4790" y="232635"/>
                </a:lnTo>
                <a:lnTo>
                  <a:pt x="2552" y="219197"/>
                </a:lnTo>
                <a:lnTo>
                  <a:pt x="1013" y="205155"/>
                </a:lnTo>
                <a:lnTo>
                  <a:pt x="173" y="190507"/>
                </a:lnTo>
                <a:lnTo>
                  <a:pt x="0" y="179832"/>
                </a:lnTo>
                <a:lnTo>
                  <a:pt x="387" y="165690"/>
                </a:lnTo>
                <a:lnTo>
                  <a:pt x="1548" y="151995"/>
                </a:lnTo>
                <a:lnTo>
                  <a:pt x="3486" y="138744"/>
                </a:lnTo>
                <a:lnTo>
                  <a:pt x="6202" y="125936"/>
                </a:lnTo>
                <a:lnTo>
                  <a:pt x="9696" y="113570"/>
                </a:lnTo>
                <a:lnTo>
                  <a:pt x="13969" y="101644"/>
                </a:lnTo>
                <a:lnTo>
                  <a:pt x="19024" y="90158"/>
                </a:lnTo>
                <a:lnTo>
                  <a:pt x="24861" y="79109"/>
                </a:lnTo>
                <a:lnTo>
                  <a:pt x="31482" y="68498"/>
                </a:lnTo>
                <a:lnTo>
                  <a:pt x="38888" y="58322"/>
                </a:lnTo>
                <a:lnTo>
                  <a:pt x="53734" y="41632"/>
                </a:lnTo>
                <a:lnTo>
                  <a:pt x="63537" y="32759"/>
                </a:lnTo>
                <a:lnTo>
                  <a:pt x="73858" y="24945"/>
                </a:lnTo>
                <a:lnTo>
                  <a:pt x="84697" y="18190"/>
                </a:lnTo>
                <a:lnTo>
                  <a:pt x="96052" y="12497"/>
                </a:lnTo>
                <a:lnTo>
                  <a:pt x="107923" y="7868"/>
                </a:lnTo>
                <a:lnTo>
                  <a:pt x="120308" y="4303"/>
                </a:lnTo>
                <a:lnTo>
                  <a:pt x="133208" y="1805"/>
                </a:lnTo>
                <a:lnTo>
                  <a:pt x="146622" y="374"/>
                </a:lnTo>
                <a:lnTo>
                  <a:pt x="158241" y="0"/>
                </a:lnTo>
                <a:close/>
              </a:path>
            </a:pathLst>
          </a:custGeom>
          <a:ln w="1778">
            <a:solidFill>
              <a:srgbClr val="58134A"/>
            </a:solidFill>
          </a:ln>
        </p:spPr>
        <p:txBody>
          <a:bodyPr wrap="square" lIns="0" tIns="0" rIns="0" bIns="0" rtlCol="0">
            <a:noAutofit/>
          </a:bodyPr>
          <a:lstStyle/>
          <a:p>
            <a:endParaRPr sz="1790"/>
          </a:p>
        </p:txBody>
      </p:sp>
      <p:sp>
        <p:nvSpPr>
          <p:cNvPr id="72" name="object 72"/>
          <p:cNvSpPr/>
          <p:nvPr/>
        </p:nvSpPr>
        <p:spPr>
          <a:xfrm>
            <a:off x="1460641" y="994725"/>
            <a:ext cx="208013" cy="355403"/>
          </a:xfrm>
          <a:custGeom>
            <a:avLst/>
            <a:gdLst/>
            <a:ahLst/>
            <a:cxnLst/>
            <a:rect l="l" t="t" r="r" b="b"/>
            <a:pathLst>
              <a:path w="209169" h="357377">
                <a:moveTo>
                  <a:pt x="105409" y="0"/>
                </a:moveTo>
                <a:lnTo>
                  <a:pt x="121518" y="439"/>
                </a:lnTo>
                <a:lnTo>
                  <a:pt x="136389" y="1757"/>
                </a:lnTo>
                <a:lnTo>
                  <a:pt x="150025" y="3954"/>
                </a:lnTo>
                <a:lnTo>
                  <a:pt x="162424" y="7030"/>
                </a:lnTo>
                <a:lnTo>
                  <a:pt x="173587" y="10985"/>
                </a:lnTo>
                <a:lnTo>
                  <a:pt x="183514" y="15818"/>
                </a:lnTo>
                <a:lnTo>
                  <a:pt x="192204" y="21530"/>
                </a:lnTo>
                <a:lnTo>
                  <a:pt x="193420" y="22478"/>
                </a:lnTo>
                <a:lnTo>
                  <a:pt x="174751" y="75311"/>
                </a:lnTo>
                <a:lnTo>
                  <a:pt x="163222" y="67892"/>
                </a:lnTo>
                <a:lnTo>
                  <a:pt x="151478" y="61899"/>
                </a:lnTo>
                <a:lnTo>
                  <a:pt x="139522" y="57337"/>
                </a:lnTo>
                <a:lnTo>
                  <a:pt x="127352" y="54209"/>
                </a:lnTo>
                <a:lnTo>
                  <a:pt x="114969" y="52521"/>
                </a:lnTo>
                <a:lnTo>
                  <a:pt x="106553" y="52197"/>
                </a:lnTo>
                <a:lnTo>
                  <a:pt x="92326" y="53679"/>
                </a:lnTo>
                <a:lnTo>
                  <a:pt x="80619" y="58153"/>
                </a:lnTo>
                <a:lnTo>
                  <a:pt x="73659" y="63373"/>
                </a:lnTo>
                <a:lnTo>
                  <a:pt x="66148" y="73519"/>
                </a:lnTo>
                <a:lnTo>
                  <a:pt x="62413" y="85877"/>
                </a:lnTo>
                <a:lnTo>
                  <a:pt x="61975" y="92583"/>
                </a:lnTo>
                <a:lnTo>
                  <a:pt x="63282" y="100996"/>
                </a:lnTo>
                <a:lnTo>
                  <a:pt x="67198" y="109499"/>
                </a:lnTo>
                <a:lnTo>
                  <a:pt x="73724" y="118094"/>
                </a:lnTo>
                <a:lnTo>
                  <a:pt x="82856" y="126779"/>
                </a:lnTo>
                <a:lnTo>
                  <a:pt x="94592" y="135554"/>
                </a:lnTo>
                <a:lnTo>
                  <a:pt x="108931" y="144420"/>
                </a:lnTo>
                <a:lnTo>
                  <a:pt x="125870" y="153377"/>
                </a:lnTo>
                <a:lnTo>
                  <a:pt x="127761" y="154305"/>
                </a:lnTo>
                <a:lnTo>
                  <a:pt x="141805" y="161481"/>
                </a:lnTo>
                <a:lnTo>
                  <a:pt x="154067" y="168411"/>
                </a:lnTo>
                <a:lnTo>
                  <a:pt x="164532" y="175093"/>
                </a:lnTo>
                <a:lnTo>
                  <a:pt x="173186" y="181528"/>
                </a:lnTo>
                <a:lnTo>
                  <a:pt x="186699" y="194947"/>
                </a:lnTo>
                <a:lnTo>
                  <a:pt x="194136" y="205268"/>
                </a:lnTo>
                <a:lnTo>
                  <a:pt x="200131" y="216462"/>
                </a:lnTo>
                <a:lnTo>
                  <a:pt x="205183" y="230396"/>
                </a:lnTo>
                <a:lnTo>
                  <a:pt x="207813" y="242717"/>
                </a:lnTo>
                <a:lnTo>
                  <a:pt x="209058" y="255801"/>
                </a:lnTo>
                <a:lnTo>
                  <a:pt x="209169" y="261238"/>
                </a:lnTo>
                <a:lnTo>
                  <a:pt x="208258" y="274723"/>
                </a:lnTo>
                <a:lnTo>
                  <a:pt x="205527" y="287394"/>
                </a:lnTo>
                <a:lnTo>
                  <a:pt x="200974" y="299257"/>
                </a:lnTo>
                <a:lnTo>
                  <a:pt x="194601" y="310313"/>
                </a:lnTo>
                <a:lnTo>
                  <a:pt x="186406" y="320567"/>
                </a:lnTo>
                <a:lnTo>
                  <a:pt x="176391" y="330022"/>
                </a:lnTo>
                <a:lnTo>
                  <a:pt x="166528" y="337224"/>
                </a:lnTo>
                <a:lnTo>
                  <a:pt x="156193" y="343108"/>
                </a:lnTo>
                <a:lnTo>
                  <a:pt x="145016" y="347978"/>
                </a:lnTo>
                <a:lnTo>
                  <a:pt x="132997" y="351836"/>
                </a:lnTo>
                <a:lnTo>
                  <a:pt x="120136" y="354680"/>
                </a:lnTo>
                <a:lnTo>
                  <a:pt x="106433" y="356512"/>
                </a:lnTo>
                <a:lnTo>
                  <a:pt x="91888" y="357330"/>
                </a:lnTo>
                <a:lnTo>
                  <a:pt x="87248" y="357377"/>
                </a:lnTo>
                <a:lnTo>
                  <a:pt x="73889" y="356892"/>
                </a:lnTo>
                <a:lnTo>
                  <a:pt x="60903" y="355434"/>
                </a:lnTo>
                <a:lnTo>
                  <a:pt x="48290" y="353001"/>
                </a:lnTo>
                <a:lnTo>
                  <a:pt x="36051" y="349592"/>
                </a:lnTo>
                <a:lnTo>
                  <a:pt x="24184" y="345203"/>
                </a:lnTo>
                <a:lnTo>
                  <a:pt x="12691" y="339834"/>
                </a:lnTo>
                <a:lnTo>
                  <a:pt x="1571" y="333482"/>
                </a:lnTo>
                <a:lnTo>
                  <a:pt x="0" y="332486"/>
                </a:lnTo>
                <a:lnTo>
                  <a:pt x="22606" y="277495"/>
                </a:lnTo>
                <a:lnTo>
                  <a:pt x="34744" y="285315"/>
                </a:lnTo>
                <a:lnTo>
                  <a:pt x="46804" y="291691"/>
                </a:lnTo>
                <a:lnTo>
                  <a:pt x="58793" y="296630"/>
                </a:lnTo>
                <a:lnTo>
                  <a:pt x="70718" y="300138"/>
                </a:lnTo>
                <a:lnTo>
                  <a:pt x="82586" y="302224"/>
                </a:lnTo>
                <a:lnTo>
                  <a:pt x="94106" y="302895"/>
                </a:lnTo>
                <a:lnTo>
                  <a:pt x="112903" y="301491"/>
                </a:lnTo>
                <a:lnTo>
                  <a:pt x="127697" y="297282"/>
                </a:lnTo>
                <a:lnTo>
                  <a:pt x="138484" y="290267"/>
                </a:lnTo>
                <a:lnTo>
                  <a:pt x="145257" y="280446"/>
                </a:lnTo>
                <a:lnTo>
                  <a:pt x="148013" y="267818"/>
                </a:lnTo>
                <a:lnTo>
                  <a:pt x="148081" y="265175"/>
                </a:lnTo>
                <a:lnTo>
                  <a:pt x="146509" y="252897"/>
                </a:lnTo>
                <a:lnTo>
                  <a:pt x="141768" y="241061"/>
                </a:lnTo>
                <a:lnTo>
                  <a:pt x="135381" y="231521"/>
                </a:lnTo>
                <a:lnTo>
                  <a:pt x="129224" y="224932"/>
                </a:lnTo>
                <a:lnTo>
                  <a:pt x="120919" y="218059"/>
                </a:lnTo>
                <a:lnTo>
                  <a:pt x="110469" y="210890"/>
                </a:lnTo>
                <a:lnTo>
                  <a:pt x="97872" y="203413"/>
                </a:lnTo>
                <a:lnTo>
                  <a:pt x="83128" y="195616"/>
                </a:lnTo>
                <a:lnTo>
                  <a:pt x="82803" y="195452"/>
                </a:lnTo>
                <a:lnTo>
                  <a:pt x="67803" y="187709"/>
                </a:lnTo>
                <a:lnTo>
                  <a:pt x="54909" y="180528"/>
                </a:lnTo>
                <a:lnTo>
                  <a:pt x="44135" y="173910"/>
                </a:lnTo>
                <a:lnTo>
                  <a:pt x="35492" y="167854"/>
                </a:lnTo>
                <a:lnTo>
                  <a:pt x="29336" y="162687"/>
                </a:lnTo>
                <a:lnTo>
                  <a:pt x="20616" y="153347"/>
                </a:lnTo>
                <a:lnTo>
                  <a:pt x="13439" y="142851"/>
                </a:lnTo>
                <a:lnTo>
                  <a:pt x="8128" y="132207"/>
                </a:lnTo>
                <a:lnTo>
                  <a:pt x="4140" y="120558"/>
                </a:lnTo>
                <a:lnTo>
                  <a:pt x="1639" y="108139"/>
                </a:lnTo>
                <a:lnTo>
                  <a:pt x="651" y="94951"/>
                </a:lnTo>
                <a:lnTo>
                  <a:pt x="634" y="92963"/>
                </a:lnTo>
                <a:lnTo>
                  <a:pt x="1529" y="79399"/>
                </a:lnTo>
                <a:lnTo>
                  <a:pt x="4213" y="66652"/>
                </a:lnTo>
                <a:lnTo>
                  <a:pt x="8686" y="54726"/>
                </a:lnTo>
                <a:lnTo>
                  <a:pt x="14948" y="43626"/>
                </a:lnTo>
                <a:lnTo>
                  <a:pt x="22999" y="33355"/>
                </a:lnTo>
                <a:lnTo>
                  <a:pt x="29971" y="26415"/>
                </a:lnTo>
                <a:lnTo>
                  <a:pt x="39760" y="18716"/>
                </a:lnTo>
                <a:lnTo>
                  <a:pt x="50366" y="12332"/>
                </a:lnTo>
                <a:lnTo>
                  <a:pt x="61798" y="7267"/>
                </a:lnTo>
                <a:lnTo>
                  <a:pt x="74066" y="3529"/>
                </a:lnTo>
                <a:lnTo>
                  <a:pt x="87179" y="1124"/>
                </a:lnTo>
                <a:lnTo>
                  <a:pt x="101145" y="58"/>
                </a:lnTo>
                <a:lnTo>
                  <a:pt x="105409" y="0"/>
                </a:lnTo>
                <a:close/>
              </a:path>
            </a:pathLst>
          </a:custGeom>
          <a:ln w="1778">
            <a:solidFill>
              <a:srgbClr val="58134A"/>
            </a:solidFill>
          </a:ln>
        </p:spPr>
        <p:txBody>
          <a:bodyPr wrap="square" lIns="0" tIns="0" rIns="0" bIns="0" rtlCol="0">
            <a:noAutofit/>
          </a:bodyPr>
          <a:lstStyle/>
          <a:p>
            <a:endParaRPr sz="1790"/>
          </a:p>
        </p:txBody>
      </p:sp>
      <p:sp>
        <p:nvSpPr>
          <p:cNvPr id="73" name="object 73"/>
          <p:cNvSpPr/>
          <p:nvPr/>
        </p:nvSpPr>
        <p:spPr>
          <a:xfrm>
            <a:off x="6502975" y="994599"/>
            <a:ext cx="300210" cy="355529"/>
          </a:xfrm>
          <a:custGeom>
            <a:avLst/>
            <a:gdLst/>
            <a:ahLst/>
            <a:cxnLst/>
            <a:rect l="l" t="t" r="r" b="b"/>
            <a:pathLst>
              <a:path w="301878" h="357504">
                <a:moveTo>
                  <a:pt x="148590" y="0"/>
                </a:moveTo>
                <a:lnTo>
                  <a:pt x="163604" y="492"/>
                </a:lnTo>
                <a:lnTo>
                  <a:pt x="177871" y="1968"/>
                </a:lnTo>
                <a:lnTo>
                  <a:pt x="191390" y="4431"/>
                </a:lnTo>
                <a:lnTo>
                  <a:pt x="204160" y="7880"/>
                </a:lnTo>
                <a:lnTo>
                  <a:pt x="216183" y="12316"/>
                </a:lnTo>
                <a:lnTo>
                  <a:pt x="227457" y="17740"/>
                </a:lnTo>
                <a:lnTo>
                  <a:pt x="237984" y="24153"/>
                </a:lnTo>
                <a:lnTo>
                  <a:pt x="247762" y="31556"/>
                </a:lnTo>
                <a:lnTo>
                  <a:pt x="256792" y="39950"/>
                </a:lnTo>
                <a:lnTo>
                  <a:pt x="269552" y="55200"/>
                </a:lnTo>
                <a:lnTo>
                  <a:pt x="281553" y="75127"/>
                </a:lnTo>
                <a:lnTo>
                  <a:pt x="286512" y="86079"/>
                </a:lnTo>
                <a:lnTo>
                  <a:pt x="290777" y="97689"/>
                </a:lnTo>
                <a:lnTo>
                  <a:pt x="294350" y="109955"/>
                </a:lnTo>
                <a:lnTo>
                  <a:pt x="297230" y="122876"/>
                </a:lnTo>
                <a:lnTo>
                  <a:pt x="299419" y="136451"/>
                </a:lnTo>
                <a:lnTo>
                  <a:pt x="300916" y="150679"/>
                </a:lnTo>
                <a:lnTo>
                  <a:pt x="301724" y="165558"/>
                </a:lnTo>
                <a:lnTo>
                  <a:pt x="301878" y="175895"/>
                </a:lnTo>
                <a:lnTo>
                  <a:pt x="301534" y="190905"/>
                </a:lnTo>
                <a:lnTo>
                  <a:pt x="300501" y="205336"/>
                </a:lnTo>
                <a:lnTo>
                  <a:pt x="298779" y="219186"/>
                </a:lnTo>
                <a:lnTo>
                  <a:pt x="296369" y="232456"/>
                </a:lnTo>
                <a:lnTo>
                  <a:pt x="293269" y="245146"/>
                </a:lnTo>
                <a:lnTo>
                  <a:pt x="289482" y="257255"/>
                </a:lnTo>
                <a:lnTo>
                  <a:pt x="285005" y="268784"/>
                </a:lnTo>
                <a:lnTo>
                  <a:pt x="279839" y="279733"/>
                </a:lnTo>
                <a:lnTo>
                  <a:pt x="267442" y="299890"/>
                </a:lnTo>
                <a:lnTo>
                  <a:pt x="252134" y="317838"/>
                </a:lnTo>
                <a:lnTo>
                  <a:pt x="242841" y="326199"/>
                </a:lnTo>
                <a:lnTo>
                  <a:pt x="232853" y="333569"/>
                </a:lnTo>
                <a:lnTo>
                  <a:pt x="222171" y="339947"/>
                </a:lnTo>
                <a:lnTo>
                  <a:pt x="210796" y="345337"/>
                </a:lnTo>
                <a:lnTo>
                  <a:pt x="198727" y="349740"/>
                </a:lnTo>
                <a:lnTo>
                  <a:pt x="185967" y="353156"/>
                </a:lnTo>
                <a:lnTo>
                  <a:pt x="172515" y="355588"/>
                </a:lnTo>
                <a:lnTo>
                  <a:pt x="158373" y="357037"/>
                </a:lnTo>
                <a:lnTo>
                  <a:pt x="143891" y="357504"/>
                </a:lnTo>
                <a:lnTo>
                  <a:pt x="129178" y="356937"/>
                </a:lnTo>
                <a:lnTo>
                  <a:pt x="115232" y="355235"/>
                </a:lnTo>
                <a:lnTo>
                  <a:pt x="102053" y="352396"/>
                </a:lnTo>
                <a:lnTo>
                  <a:pt x="89638" y="348420"/>
                </a:lnTo>
                <a:lnTo>
                  <a:pt x="77988" y="343306"/>
                </a:lnTo>
                <a:lnTo>
                  <a:pt x="67101" y="337053"/>
                </a:lnTo>
                <a:lnTo>
                  <a:pt x="56977" y="329660"/>
                </a:lnTo>
                <a:lnTo>
                  <a:pt x="47613" y="321126"/>
                </a:lnTo>
                <a:lnTo>
                  <a:pt x="39010" y="311450"/>
                </a:lnTo>
                <a:lnTo>
                  <a:pt x="30570" y="299757"/>
                </a:lnTo>
                <a:lnTo>
                  <a:pt x="19433" y="279473"/>
                </a:lnTo>
                <a:lnTo>
                  <a:pt x="14808" y="268421"/>
                </a:lnTo>
                <a:lnTo>
                  <a:pt x="10812" y="256762"/>
                </a:lnTo>
                <a:lnTo>
                  <a:pt x="7445" y="244494"/>
                </a:lnTo>
                <a:lnTo>
                  <a:pt x="4704" y="231617"/>
                </a:lnTo>
                <a:lnTo>
                  <a:pt x="2590" y="218131"/>
                </a:lnTo>
                <a:lnTo>
                  <a:pt x="1103" y="204035"/>
                </a:lnTo>
                <a:lnTo>
                  <a:pt x="241" y="189329"/>
                </a:lnTo>
                <a:lnTo>
                  <a:pt x="0" y="175895"/>
                </a:lnTo>
                <a:lnTo>
                  <a:pt x="378" y="161834"/>
                </a:lnTo>
                <a:lnTo>
                  <a:pt x="1513" y="148195"/>
                </a:lnTo>
                <a:lnTo>
                  <a:pt x="3405" y="134978"/>
                </a:lnTo>
                <a:lnTo>
                  <a:pt x="6053" y="122185"/>
                </a:lnTo>
                <a:lnTo>
                  <a:pt x="9458" y="109816"/>
                </a:lnTo>
                <a:lnTo>
                  <a:pt x="13620" y="97872"/>
                </a:lnTo>
                <a:lnTo>
                  <a:pt x="18539" y="86353"/>
                </a:lnTo>
                <a:lnTo>
                  <a:pt x="24214" y="75259"/>
                </a:lnTo>
                <a:lnTo>
                  <a:pt x="30646" y="64593"/>
                </a:lnTo>
                <a:lnTo>
                  <a:pt x="37835" y="54354"/>
                </a:lnTo>
                <a:lnTo>
                  <a:pt x="49301" y="40790"/>
                </a:lnTo>
                <a:lnTo>
                  <a:pt x="58820" y="31677"/>
                </a:lnTo>
                <a:lnTo>
                  <a:pt x="68945" y="23715"/>
                </a:lnTo>
                <a:lnTo>
                  <a:pt x="79680" y="16903"/>
                </a:lnTo>
                <a:lnTo>
                  <a:pt x="91026" y="11242"/>
                </a:lnTo>
                <a:lnTo>
                  <a:pt x="102988" y="6731"/>
                </a:lnTo>
                <a:lnTo>
                  <a:pt x="115566" y="3371"/>
                </a:lnTo>
                <a:lnTo>
                  <a:pt x="128765" y="1161"/>
                </a:lnTo>
                <a:lnTo>
                  <a:pt x="142587" y="101"/>
                </a:lnTo>
                <a:lnTo>
                  <a:pt x="148590" y="0"/>
                </a:lnTo>
                <a:close/>
              </a:path>
            </a:pathLst>
          </a:custGeom>
          <a:ln w="1778">
            <a:solidFill>
              <a:srgbClr val="58134A"/>
            </a:solidFill>
          </a:ln>
        </p:spPr>
        <p:txBody>
          <a:bodyPr wrap="square" lIns="0" tIns="0" rIns="0" bIns="0" rtlCol="0">
            <a:noAutofit/>
          </a:bodyPr>
          <a:lstStyle/>
          <a:p>
            <a:endParaRPr sz="1790"/>
          </a:p>
        </p:txBody>
      </p:sp>
      <p:sp>
        <p:nvSpPr>
          <p:cNvPr id="74" name="object 74"/>
          <p:cNvSpPr/>
          <p:nvPr/>
        </p:nvSpPr>
        <p:spPr>
          <a:xfrm>
            <a:off x="5414789" y="994599"/>
            <a:ext cx="300210" cy="355529"/>
          </a:xfrm>
          <a:custGeom>
            <a:avLst/>
            <a:gdLst/>
            <a:ahLst/>
            <a:cxnLst/>
            <a:rect l="l" t="t" r="r" b="b"/>
            <a:pathLst>
              <a:path w="301878" h="357504">
                <a:moveTo>
                  <a:pt x="148589" y="0"/>
                </a:moveTo>
                <a:lnTo>
                  <a:pt x="163604" y="492"/>
                </a:lnTo>
                <a:lnTo>
                  <a:pt x="177871" y="1968"/>
                </a:lnTo>
                <a:lnTo>
                  <a:pt x="191390" y="4431"/>
                </a:lnTo>
                <a:lnTo>
                  <a:pt x="204160" y="7880"/>
                </a:lnTo>
                <a:lnTo>
                  <a:pt x="216183" y="12316"/>
                </a:lnTo>
                <a:lnTo>
                  <a:pt x="227457" y="17740"/>
                </a:lnTo>
                <a:lnTo>
                  <a:pt x="237984" y="24153"/>
                </a:lnTo>
                <a:lnTo>
                  <a:pt x="247762" y="31556"/>
                </a:lnTo>
                <a:lnTo>
                  <a:pt x="256792" y="39950"/>
                </a:lnTo>
                <a:lnTo>
                  <a:pt x="269552" y="55200"/>
                </a:lnTo>
                <a:lnTo>
                  <a:pt x="281553" y="75127"/>
                </a:lnTo>
                <a:lnTo>
                  <a:pt x="286512" y="86079"/>
                </a:lnTo>
                <a:lnTo>
                  <a:pt x="290777" y="97689"/>
                </a:lnTo>
                <a:lnTo>
                  <a:pt x="294350" y="109955"/>
                </a:lnTo>
                <a:lnTo>
                  <a:pt x="297230" y="122876"/>
                </a:lnTo>
                <a:lnTo>
                  <a:pt x="299419" y="136451"/>
                </a:lnTo>
                <a:lnTo>
                  <a:pt x="300916" y="150679"/>
                </a:lnTo>
                <a:lnTo>
                  <a:pt x="301724" y="165558"/>
                </a:lnTo>
                <a:lnTo>
                  <a:pt x="301878" y="175895"/>
                </a:lnTo>
                <a:lnTo>
                  <a:pt x="301534" y="190905"/>
                </a:lnTo>
                <a:lnTo>
                  <a:pt x="300501" y="205336"/>
                </a:lnTo>
                <a:lnTo>
                  <a:pt x="298779" y="219186"/>
                </a:lnTo>
                <a:lnTo>
                  <a:pt x="296369" y="232456"/>
                </a:lnTo>
                <a:lnTo>
                  <a:pt x="293269" y="245146"/>
                </a:lnTo>
                <a:lnTo>
                  <a:pt x="289482" y="257255"/>
                </a:lnTo>
                <a:lnTo>
                  <a:pt x="285005" y="268784"/>
                </a:lnTo>
                <a:lnTo>
                  <a:pt x="279839" y="279733"/>
                </a:lnTo>
                <a:lnTo>
                  <a:pt x="267442" y="299890"/>
                </a:lnTo>
                <a:lnTo>
                  <a:pt x="252134" y="317838"/>
                </a:lnTo>
                <a:lnTo>
                  <a:pt x="242841" y="326199"/>
                </a:lnTo>
                <a:lnTo>
                  <a:pt x="232853" y="333569"/>
                </a:lnTo>
                <a:lnTo>
                  <a:pt x="222171" y="339947"/>
                </a:lnTo>
                <a:lnTo>
                  <a:pt x="210796" y="345337"/>
                </a:lnTo>
                <a:lnTo>
                  <a:pt x="198727" y="349740"/>
                </a:lnTo>
                <a:lnTo>
                  <a:pt x="185967" y="353156"/>
                </a:lnTo>
                <a:lnTo>
                  <a:pt x="172515" y="355588"/>
                </a:lnTo>
                <a:lnTo>
                  <a:pt x="158373" y="357037"/>
                </a:lnTo>
                <a:lnTo>
                  <a:pt x="143890" y="357504"/>
                </a:lnTo>
                <a:lnTo>
                  <a:pt x="129178" y="356937"/>
                </a:lnTo>
                <a:lnTo>
                  <a:pt x="115232" y="355235"/>
                </a:lnTo>
                <a:lnTo>
                  <a:pt x="102053" y="352396"/>
                </a:lnTo>
                <a:lnTo>
                  <a:pt x="89638" y="348420"/>
                </a:lnTo>
                <a:lnTo>
                  <a:pt x="77988" y="343306"/>
                </a:lnTo>
                <a:lnTo>
                  <a:pt x="67101" y="337053"/>
                </a:lnTo>
                <a:lnTo>
                  <a:pt x="56977" y="329660"/>
                </a:lnTo>
                <a:lnTo>
                  <a:pt x="47613" y="321126"/>
                </a:lnTo>
                <a:lnTo>
                  <a:pt x="39010" y="311450"/>
                </a:lnTo>
                <a:lnTo>
                  <a:pt x="30570" y="299757"/>
                </a:lnTo>
                <a:lnTo>
                  <a:pt x="19433" y="279473"/>
                </a:lnTo>
                <a:lnTo>
                  <a:pt x="14808" y="268421"/>
                </a:lnTo>
                <a:lnTo>
                  <a:pt x="10812" y="256762"/>
                </a:lnTo>
                <a:lnTo>
                  <a:pt x="7445" y="244494"/>
                </a:lnTo>
                <a:lnTo>
                  <a:pt x="4704" y="231617"/>
                </a:lnTo>
                <a:lnTo>
                  <a:pt x="2590" y="218131"/>
                </a:lnTo>
                <a:lnTo>
                  <a:pt x="1103" y="204035"/>
                </a:lnTo>
                <a:lnTo>
                  <a:pt x="241" y="189329"/>
                </a:lnTo>
                <a:lnTo>
                  <a:pt x="0" y="175895"/>
                </a:lnTo>
                <a:lnTo>
                  <a:pt x="378" y="161834"/>
                </a:lnTo>
                <a:lnTo>
                  <a:pt x="1513" y="148195"/>
                </a:lnTo>
                <a:lnTo>
                  <a:pt x="3405" y="134978"/>
                </a:lnTo>
                <a:lnTo>
                  <a:pt x="6053" y="122185"/>
                </a:lnTo>
                <a:lnTo>
                  <a:pt x="9458" y="109816"/>
                </a:lnTo>
                <a:lnTo>
                  <a:pt x="13620" y="97872"/>
                </a:lnTo>
                <a:lnTo>
                  <a:pt x="18539" y="86353"/>
                </a:lnTo>
                <a:lnTo>
                  <a:pt x="24214" y="75259"/>
                </a:lnTo>
                <a:lnTo>
                  <a:pt x="30646" y="64593"/>
                </a:lnTo>
                <a:lnTo>
                  <a:pt x="37835" y="54354"/>
                </a:lnTo>
                <a:lnTo>
                  <a:pt x="49301" y="40790"/>
                </a:lnTo>
                <a:lnTo>
                  <a:pt x="58820" y="31677"/>
                </a:lnTo>
                <a:lnTo>
                  <a:pt x="68945" y="23715"/>
                </a:lnTo>
                <a:lnTo>
                  <a:pt x="79680" y="16903"/>
                </a:lnTo>
                <a:lnTo>
                  <a:pt x="91026" y="11242"/>
                </a:lnTo>
                <a:lnTo>
                  <a:pt x="102988" y="6731"/>
                </a:lnTo>
                <a:lnTo>
                  <a:pt x="115566" y="3371"/>
                </a:lnTo>
                <a:lnTo>
                  <a:pt x="128765" y="1161"/>
                </a:lnTo>
                <a:lnTo>
                  <a:pt x="142587" y="101"/>
                </a:lnTo>
                <a:lnTo>
                  <a:pt x="148589" y="0"/>
                </a:lnTo>
                <a:close/>
              </a:path>
            </a:pathLst>
          </a:custGeom>
          <a:ln w="1778">
            <a:solidFill>
              <a:srgbClr val="58134A"/>
            </a:solidFill>
          </a:ln>
        </p:spPr>
        <p:txBody>
          <a:bodyPr wrap="square" lIns="0" tIns="0" rIns="0" bIns="0" rtlCol="0">
            <a:noAutofit/>
          </a:bodyPr>
          <a:lstStyle/>
          <a:p>
            <a:endParaRPr sz="1790"/>
          </a:p>
        </p:txBody>
      </p:sp>
      <p:sp>
        <p:nvSpPr>
          <p:cNvPr id="75" name="object 75"/>
          <p:cNvSpPr/>
          <p:nvPr/>
        </p:nvSpPr>
        <p:spPr>
          <a:xfrm>
            <a:off x="4811588" y="994599"/>
            <a:ext cx="300210" cy="355529"/>
          </a:xfrm>
          <a:custGeom>
            <a:avLst/>
            <a:gdLst/>
            <a:ahLst/>
            <a:cxnLst/>
            <a:rect l="l" t="t" r="r" b="b"/>
            <a:pathLst>
              <a:path w="301878" h="357504">
                <a:moveTo>
                  <a:pt x="148589" y="0"/>
                </a:moveTo>
                <a:lnTo>
                  <a:pt x="163604" y="492"/>
                </a:lnTo>
                <a:lnTo>
                  <a:pt x="177871" y="1968"/>
                </a:lnTo>
                <a:lnTo>
                  <a:pt x="191390" y="4431"/>
                </a:lnTo>
                <a:lnTo>
                  <a:pt x="204160" y="7880"/>
                </a:lnTo>
                <a:lnTo>
                  <a:pt x="216183" y="12316"/>
                </a:lnTo>
                <a:lnTo>
                  <a:pt x="227457" y="17740"/>
                </a:lnTo>
                <a:lnTo>
                  <a:pt x="237984" y="24153"/>
                </a:lnTo>
                <a:lnTo>
                  <a:pt x="247762" y="31556"/>
                </a:lnTo>
                <a:lnTo>
                  <a:pt x="256792" y="39950"/>
                </a:lnTo>
                <a:lnTo>
                  <a:pt x="269552" y="55200"/>
                </a:lnTo>
                <a:lnTo>
                  <a:pt x="281553" y="75127"/>
                </a:lnTo>
                <a:lnTo>
                  <a:pt x="286512" y="86079"/>
                </a:lnTo>
                <a:lnTo>
                  <a:pt x="290777" y="97689"/>
                </a:lnTo>
                <a:lnTo>
                  <a:pt x="294350" y="109955"/>
                </a:lnTo>
                <a:lnTo>
                  <a:pt x="297230" y="122876"/>
                </a:lnTo>
                <a:lnTo>
                  <a:pt x="299419" y="136451"/>
                </a:lnTo>
                <a:lnTo>
                  <a:pt x="300916" y="150679"/>
                </a:lnTo>
                <a:lnTo>
                  <a:pt x="301724" y="165558"/>
                </a:lnTo>
                <a:lnTo>
                  <a:pt x="301878" y="175895"/>
                </a:lnTo>
                <a:lnTo>
                  <a:pt x="301534" y="190905"/>
                </a:lnTo>
                <a:lnTo>
                  <a:pt x="300501" y="205336"/>
                </a:lnTo>
                <a:lnTo>
                  <a:pt x="298779" y="219186"/>
                </a:lnTo>
                <a:lnTo>
                  <a:pt x="296369" y="232456"/>
                </a:lnTo>
                <a:lnTo>
                  <a:pt x="293269" y="245146"/>
                </a:lnTo>
                <a:lnTo>
                  <a:pt x="289482" y="257255"/>
                </a:lnTo>
                <a:lnTo>
                  <a:pt x="285005" y="268784"/>
                </a:lnTo>
                <a:lnTo>
                  <a:pt x="279839" y="279733"/>
                </a:lnTo>
                <a:lnTo>
                  <a:pt x="267442" y="299890"/>
                </a:lnTo>
                <a:lnTo>
                  <a:pt x="252134" y="317838"/>
                </a:lnTo>
                <a:lnTo>
                  <a:pt x="242841" y="326199"/>
                </a:lnTo>
                <a:lnTo>
                  <a:pt x="232853" y="333569"/>
                </a:lnTo>
                <a:lnTo>
                  <a:pt x="222171" y="339947"/>
                </a:lnTo>
                <a:lnTo>
                  <a:pt x="210796" y="345337"/>
                </a:lnTo>
                <a:lnTo>
                  <a:pt x="198727" y="349740"/>
                </a:lnTo>
                <a:lnTo>
                  <a:pt x="185967" y="353156"/>
                </a:lnTo>
                <a:lnTo>
                  <a:pt x="172515" y="355588"/>
                </a:lnTo>
                <a:lnTo>
                  <a:pt x="158373" y="357037"/>
                </a:lnTo>
                <a:lnTo>
                  <a:pt x="143890" y="357504"/>
                </a:lnTo>
                <a:lnTo>
                  <a:pt x="129178" y="356937"/>
                </a:lnTo>
                <a:lnTo>
                  <a:pt x="115232" y="355235"/>
                </a:lnTo>
                <a:lnTo>
                  <a:pt x="102053" y="352396"/>
                </a:lnTo>
                <a:lnTo>
                  <a:pt x="89638" y="348420"/>
                </a:lnTo>
                <a:lnTo>
                  <a:pt x="77988" y="343306"/>
                </a:lnTo>
                <a:lnTo>
                  <a:pt x="67101" y="337053"/>
                </a:lnTo>
                <a:lnTo>
                  <a:pt x="56977" y="329660"/>
                </a:lnTo>
                <a:lnTo>
                  <a:pt x="47613" y="321126"/>
                </a:lnTo>
                <a:lnTo>
                  <a:pt x="39010" y="311450"/>
                </a:lnTo>
                <a:lnTo>
                  <a:pt x="30570" y="299757"/>
                </a:lnTo>
                <a:lnTo>
                  <a:pt x="19433" y="279473"/>
                </a:lnTo>
                <a:lnTo>
                  <a:pt x="14808" y="268421"/>
                </a:lnTo>
                <a:lnTo>
                  <a:pt x="10812" y="256762"/>
                </a:lnTo>
                <a:lnTo>
                  <a:pt x="7445" y="244494"/>
                </a:lnTo>
                <a:lnTo>
                  <a:pt x="4704" y="231617"/>
                </a:lnTo>
                <a:lnTo>
                  <a:pt x="2590" y="218131"/>
                </a:lnTo>
                <a:lnTo>
                  <a:pt x="1103" y="204035"/>
                </a:lnTo>
                <a:lnTo>
                  <a:pt x="241" y="189329"/>
                </a:lnTo>
                <a:lnTo>
                  <a:pt x="0" y="175895"/>
                </a:lnTo>
                <a:lnTo>
                  <a:pt x="378" y="161834"/>
                </a:lnTo>
                <a:lnTo>
                  <a:pt x="1513" y="148195"/>
                </a:lnTo>
                <a:lnTo>
                  <a:pt x="3405" y="134978"/>
                </a:lnTo>
                <a:lnTo>
                  <a:pt x="6053" y="122185"/>
                </a:lnTo>
                <a:lnTo>
                  <a:pt x="9458" y="109816"/>
                </a:lnTo>
                <a:lnTo>
                  <a:pt x="13620" y="97872"/>
                </a:lnTo>
                <a:lnTo>
                  <a:pt x="18539" y="86353"/>
                </a:lnTo>
                <a:lnTo>
                  <a:pt x="24214" y="75259"/>
                </a:lnTo>
                <a:lnTo>
                  <a:pt x="30646" y="64593"/>
                </a:lnTo>
                <a:lnTo>
                  <a:pt x="37835" y="54354"/>
                </a:lnTo>
                <a:lnTo>
                  <a:pt x="49301" y="40790"/>
                </a:lnTo>
                <a:lnTo>
                  <a:pt x="58820" y="31677"/>
                </a:lnTo>
                <a:lnTo>
                  <a:pt x="68945" y="23715"/>
                </a:lnTo>
                <a:lnTo>
                  <a:pt x="79680" y="16903"/>
                </a:lnTo>
                <a:lnTo>
                  <a:pt x="91026" y="11242"/>
                </a:lnTo>
                <a:lnTo>
                  <a:pt x="102988" y="6731"/>
                </a:lnTo>
                <a:lnTo>
                  <a:pt x="115566" y="3371"/>
                </a:lnTo>
                <a:lnTo>
                  <a:pt x="128765" y="1161"/>
                </a:lnTo>
                <a:lnTo>
                  <a:pt x="142587" y="101"/>
                </a:lnTo>
                <a:lnTo>
                  <a:pt x="148589" y="0"/>
                </a:lnTo>
                <a:close/>
              </a:path>
            </a:pathLst>
          </a:custGeom>
          <a:ln w="1778">
            <a:solidFill>
              <a:srgbClr val="58134A"/>
            </a:solidFill>
          </a:ln>
        </p:spPr>
        <p:txBody>
          <a:bodyPr wrap="square" lIns="0" tIns="0" rIns="0" bIns="0" rtlCol="0">
            <a:noAutofit/>
          </a:bodyPr>
          <a:lstStyle/>
          <a:p>
            <a:endParaRPr sz="1790"/>
          </a:p>
        </p:txBody>
      </p:sp>
      <p:sp>
        <p:nvSpPr>
          <p:cNvPr id="76" name="object 76"/>
          <p:cNvSpPr/>
          <p:nvPr/>
        </p:nvSpPr>
        <p:spPr>
          <a:xfrm>
            <a:off x="1122616" y="994599"/>
            <a:ext cx="300261" cy="355529"/>
          </a:xfrm>
          <a:custGeom>
            <a:avLst/>
            <a:gdLst/>
            <a:ahLst/>
            <a:cxnLst/>
            <a:rect l="l" t="t" r="r" b="b"/>
            <a:pathLst>
              <a:path w="301929" h="357504">
                <a:moveTo>
                  <a:pt x="148615" y="0"/>
                </a:moveTo>
                <a:lnTo>
                  <a:pt x="163634" y="491"/>
                </a:lnTo>
                <a:lnTo>
                  <a:pt x="177904" y="1968"/>
                </a:lnTo>
                <a:lnTo>
                  <a:pt x="191425" y="4429"/>
                </a:lnTo>
                <a:lnTo>
                  <a:pt x="204197" y="7877"/>
                </a:lnTo>
                <a:lnTo>
                  <a:pt x="216220" y="12311"/>
                </a:lnTo>
                <a:lnTo>
                  <a:pt x="227494" y="17733"/>
                </a:lnTo>
                <a:lnTo>
                  <a:pt x="238020" y="24144"/>
                </a:lnTo>
                <a:lnTo>
                  <a:pt x="247798" y="31544"/>
                </a:lnTo>
                <a:lnTo>
                  <a:pt x="256828" y="39934"/>
                </a:lnTo>
                <a:lnTo>
                  <a:pt x="269603" y="55200"/>
                </a:lnTo>
                <a:lnTo>
                  <a:pt x="281604" y="75127"/>
                </a:lnTo>
                <a:lnTo>
                  <a:pt x="286563" y="86079"/>
                </a:lnTo>
                <a:lnTo>
                  <a:pt x="290828" y="97689"/>
                </a:lnTo>
                <a:lnTo>
                  <a:pt x="294401" y="109955"/>
                </a:lnTo>
                <a:lnTo>
                  <a:pt x="297281" y="122876"/>
                </a:lnTo>
                <a:lnTo>
                  <a:pt x="299470" y="136451"/>
                </a:lnTo>
                <a:lnTo>
                  <a:pt x="300967" y="150679"/>
                </a:lnTo>
                <a:lnTo>
                  <a:pt x="301774" y="165558"/>
                </a:lnTo>
                <a:lnTo>
                  <a:pt x="301929" y="175895"/>
                </a:lnTo>
                <a:lnTo>
                  <a:pt x="301585" y="190905"/>
                </a:lnTo>
                <a:lnTo>
                  <a:pt x="300552" y="205336"/>
                </a:lnTo>
                <a:lnTo>
                  <a:pt x="298830" y="219186"/>
                </a:lnTo>
                <a:lnTo>
                  <a:pt x="296420" y="232456"/>
                </a:lnTo>
                <a:lnTo>
                  <a:pt x="293320" y="245146"/>
                </a:lnTo>
                <a:lnTo>
                  <a:pt x="289532" y="257255"/>
                </a:lnTo>
                <a:lnTo>
                  <a:pt x="285056" y="268784"/>
                </a:lnTo>
                <a:lnTo>
                  <a:pt x="279890" y="279733"/>
                </a:lnTo>
                <a:lnTo>
                  <a:pt x="267493" y="299890"/>
                </a:lnTo>
                <a:lnTo>
                  <a:pt x="252188" y="317834"/>
                </a:lnTo>
                <a:lnTo>
                  <a:pt x="242899" y="326193"/>
                </a:lnTo>
                <a:lnTo>
                  <a:pt x="232914" y="333561"/>
                </a:lnTo>
                <a:lnTo>
                  <a:pt x="222235" y="339939"/>
                </a:lnTo>
                <a:lnTo>
                  <a:pt x="210862" y="345328"/>
                </a:lnTo>
                <a:lnTo>
                  <a:pt x="198794" y="349731"/>
                </a:lnTo>
                <a:lnTo>
                  <a:pt x="186034" y="353148"/>
                </a:lnTo>
                <a:lnTo>
                  <a:pt x="172580" y="355582"/>
                </a:lnTo>
                <a:lnTo>
                  <a:pt x="158435" y="357033"/>
                </a:lnTo>
                <a:lnTo>
                  <a:pt x="143890" y="357504"/>
                </a:lnTo>
                <a:lnTo>
                  <a:pt x="129196" y="356937"/>
                </a:lnTo>
                <a:lnTo>
                  <a:pt x="115263" y="355232"/>
                </a:lnTo>
                <a:lnTo>
                  <a:pt x="102092" y="352391"/>
                </a:lnTo>
                <a:lnTo>
                  <a:pt x="89681" y="348411"/>
                </a:lnTo>
                <a:lnTo>
                  <a:pt x="78032" y="343292"/>
                </a:lnTo>
                <a:lnTo>
                  <a:pt x="67143" y="337033"/>
                </a:lnTo>
                <a:lnTo>
                  <a:pt x="57014" y="329633"/>
                </a:lnTo>
                <a:lnTo>
                  <a:pt x="47646" y="321090"/>
                </a:lnTo>
                <a:lnTo>
                  <a:pt x="39038" y="311405"/>
                </a:lnTo>
                <a:lnTo>
                  <a:pt x="30633" y="299759"/>
                </a:lnTo>
                <a:lnTo>
                  <a:pt x="19486" y="279477"/>
                </a:lnTo>
                <a:lnTo>
                  <a:pt x="14855" y="268427"/>
                </a:lnTo>
                <a:lnTo>
                  <a:pt x="10850" y="256769"/>
                </a:lnTo>
                <a:lnTo>
                  <a:pt x="7474" y="244503"/>
                </a:lnTo>
                <a:lnTo>
                  <a:pt x="4725" y="231629"/>
                </a:lnTo>
                <a:lnTo>
                  <a:pt x="2603" y="218145"/>
                </a:lnTo>
                <a:lnTo>
                  <a:pt x="1109" y="204051"/>
                </a:lnTo>
                <a:lnTo>
                  <a:pt x="243" y="189348"/>
                </a:lnTo>
                <a:lnTo>
                  <a:pt x="0" y="175895"/>
                </a:lnTo>
                <a:lnTo>
                  <a:pt x="378" y="161836"/>
                </a:lnTo>
                <a:lnTo>
                  <a:pt x="1515" y="148199"/>
                </a:lnTo>
                <a:lnTo>
                  <a:pt x="3410" y="134984"/>
                </a:lnTo>
                <a:lnTo>
                  <a:pt x="6062" y="122193"/>
                </a:lnTo>
                <a:lnTo>
                  <a:pt x="9472" y="109825"/>
                </a:lnTo>
                <a:lnTo>
                  <a:pt x="13639" y="97882"/>
                </a:lnTo>
                <a:lnTo>
                  <a:pt x="18564" y="86364"/>
                </a:lnTo>
                <a:lnTo>
                  <a:pt x="24247" y="75272"/>
                </a:lnTo>
                <a:lnTo>
                  <a:pt x="30686" y="64607"/>
                </a:lnTo>
                <a:lnTo>
                  <a:pt x="37883" y="54369"/>
                </a:lnTo>
                <a:lnTo>
                  <a:pt x="49349" y="40787"/>
                </a:lnTo>
                <a:lnTo>
                  <a:pt x="58862" y="31672"/>
                </a:lnTo>
                <a:lnTo>
                  <a:pt x="68991" y="23709"/>
                </a:lnTo>
                <a:lnTo>
                  <a:pt x="79733" y="16896"/>
                </a:lnTo>
                <a:lnTo>
                  <a:pt x="91089" y="11234"/>
                </a:lnTo>
                <a:lnTo>
                  <a:pt x="103060" y="6724"/>
                </a:lnTo>
                <a:lnTo>
                  <a:pt x="115645" y="3365"/>
                </a:lnTo>
                <a:lnTo>
                  <a:pt x="128845" y="1157"/>
                </a:lnTo>
                <a:lnTo>
                  <a:pt x="142658" y="100"/>
                </a:lnTo>
                <a:lnTo>
                  <a:pt x="148615" y="0"/>
                </a:lnTo>
                <a:close/>
              </a:path>
            </a:pathLst>
          </a:custGeom>
          <a:ln w="1778">
            <a:solidFill>
              <a:srgbClr val="58134A"/>
            </a:solidFill>
          </a:ln>
        </p:spPr>
        <p:txBody>
          <a:bodyPr wrap="square" lIns="0" tIns="0" rIns="0" bIns="0" rtlCol="0">
            <a:noAutofit/>
          </a:bodyPr>
          <a:lstStyle/>
          <a:p>
            <a:endParaRPr sz="1790"/>
          </a:p>
        </p:txBody>
      </p:sp>
      <p:sp>
        <p:nvSpPr>
          <p:cNvPr id="77" name="object 77"/>
          <p:cNvSpPr/>
          <p:nvPr/>
        </p:nvSpPr>
        <p:spPr>
          <a:xfrm>
            <a:off x="5532247" y="903792"/>
            <a:ext cx="97629" cy="68705"/>
          </a:xfrm>
          <a:custGeom>
            <a:avLst/>
            <a:gdLst/>
            <a:ahLst/>
            <a:cxnLst/>
            <a:rect l="l" t="t" r="r" b="b"/>
            <a:pathLst>
              <a:path w="98171" h="69087">
                <a:moveTo>
                  <a:pt x="39878" y="0"/>
                </a:moveTo>
                <a:lnTo>
                  <a:pt x="98171" y="0"/>
                </a:lnTo>
                <a:lnTo>
                  <a:pt x="44831" y="69087"/>
                </a:lnTo>
                <a:lnTo>
                  <a:pt x="0" y="69087"/>
                </a:lnTo>
                <a:lnTo>
                  <a:pt x="39878" y="0"/>
                </a:lnTo>
                <a:close/>
              </a:path>
            </a:pathLst>
          </a:custGeom>
          <a:ln w="1778">
            <a:solidFill>
              <a:srgbClr val="58134A"/>
            </a:solidFill>
          </a:ln>
        </p:spPr>
        <p:txBody>
          <a:bodyPr wrap="square" lIns="0" tIns="0" rIns="0" bIns="0" rtlCol="0">
            <a:noAutofit/>
          </a:bodyPr>
          <a:lstStyle/>
          <a:p>
            <a:endParaRPr sz="1790"/>
          </a:p>
        </p:txBody>
      </p:sp>
      <p:sp>
        <p:nvSpPr>
          <p:cNvPr id="15" name="object 15"/>
          <p:cNvSpPr txBox="1"/>
          <p:nvPr/>
        </p:nvSpPr>
        <p:spPr>
          <a:xfrm>
            <a:off x="545609" y="1811119"/>
            <a:ext cx="4731618" cy="1000817"/>
          </a:xfrm>
          <a:prstGeom prst="rect">
            <a:avLst/>
          </a:prstGeom>
        </p:spPr>
        <p:txBody>
          <a:bodyPr wrap="square" lIns="0" tIns="0" rIns="0" bIns="0" rtlCol="0">
            <a:noAutofit/>
          </a:bodyPr>
          <a:lstStyle/>
          <a:p>
            <a:pPr marL="12630" marR="45469">
              <a:lnSpc>
                <a:spcPts val="2969"/>
              </a:lnSpc>
              <a:spcBef>
                <a:spcPts val="148"/>
              </a:spcBef>
            </a:pPr>
            <a:r>
              <a:rPr sz="2984" baseline="1449" dirty="0">
                <a:solidFill>
                  <a:srgbClr val="B03E9A"/>
                </a:solidFill>
                <a:latin typeface="Arial"/>
                <a:cs typeface="Arial"/>
              </a:rPr>
              <a:t>• </a:t>
            </a:r>
            <a:r>
              <a:rPr sz="2984" spc="343" baseline="1449" dirty="0">
                <a:solidFill>
                  <a:srgbClr val="B03E9A"/>
                </a:solidFill>
                <a:latin typeface="Arial"/>
                <a:cs typeface="Arial"/>
              </a:rPr>
              <a:t> </a:t>
            </a:r>
            <a:r>
              <a:rPr sz="4177" baseline="1025" dirty="0">
                <a:latin typeface="Trebuchet MS"/>
                <a:cs typeface="Trebuchet MS"/>
              </a:rPr>
              <a:t>O</a:t>
            </a:r>
            <a:r>
              <a:rPr sz="4177" spc="-18" baseline="1025" dirty="0">
                <a:latin typeface="Trebuchet MS"/>
                <a:cs typeface="Trebuchet MS"/>
              </a:rPr>
              <a:t> </a:t>
            </a:r>
            <a:r>
              <a:rPr sz="4177" baseline="1025" dirty="0">
                <a:latin typeface="Trebuchet MS"/>
                <a:cs typeface="Trebuchet MS"/>
              </a:rPr>
              <a:t>SISTEMA</a:t>
            </a:r>
            <a:r>
              <a:rPr sz="4177" spc="-294" baseline="1025" dirty="0">
                <a:latin typeface="Trebuchet MS"/>
                <a:cs typeface="Trebuchet MS"/>
              </a:rPr>
              <a:t> </a:t>
            </a:r>
            <a:r>
              <a:rPr sz="4177" baseline="1025" dirty="0">
                <a:latin typeface="Trebuchet MS"/>
                <a:cs typeface="Trebuchet MS"/>
              </a:rPr>
              <a:t>AUDITIVO</a:t>
            </a:r>
            <a:endParaRPr sz="2785" dirty="0">
              <a:latin typeface="Trebuchet MS"/>
              <a:cs typeface="Trebuchet MS"/>
            </a:endParaRPr>
          </a:p>
          <a:p>
            <a:pPr marL="303628">
              <a:lnSpc>
                <a:spcPct val="96761"/>
              </a:lnSpc>
              <a:spcBef>
                <a:spcPts val="1968"/>
              </a:spcBef>
            </a:pPr>
            <a:r>
              <a:rPr sz="1890" dirty="0">
                <a:solidFill>
                  <a:srgbClr val="F8B639"/>
                </a:solidFill>
                <a:latin typeface="Arial"/>
                <a:cs typeface="Arial"/>
              </a:rPr>
              <a:t>–</a:t>
            </a:r>
            <a:r>
              <a:rPr sz="1890" spc="219" dirty="0">
                <a:solidFill>
                  <a:srgbClr val="F8B639"/>
                </a:solidFill>
                <a:latin typeface="Arial"/>
                <a:cs typeface="Arial"/>
              </a:rPr>
              <a:t> </a:t>
            </a:r>
            <a:endParaRPr sz="2387" dirty="0">
              <a:latin typeface="Trebuchet MS"/>
              <a:cs typeface="Trebuchet MS"/>
            </a:endParaRPr>
          </a:p>
        </p:txBody>
      </p:sp>
      <p:sp>
        <p:nvSpPr>
          <p:cNvPr id="14" name="object 14"/>
          <p:cNvSpPr txBox="1"/>
          <p:nvPr/>
        </p:nvSpPr>
        <p:spPr>
          <a:xfrm>
            <a:off x="836600" y="3106207"/>
            <a:ext cx="4432912" cy="328376"/>
          </a:xfrm>
          <a:prstGeom prst="rect">
            <a:avLst/>
          </a:prstGeom>
        </p:spPr>
        <p:txBody>
          <a:bodyPr wrap="square" lIns="0" tIns="0" rIns="0" bIns="0" rtlCol="0">
            <a:noAutofit/>
          </a:bodyPr>
          <a:lstStyle/>
          <a:p>
            <a:pPr marL="12630">
              <a:lnSpc>
                <a:spcPts val="2561"/>
              </a:lnSpc>
              <a:spcBef>
                <a:spcPts val="127"/>
              </a:spcBef>
            </a:pPr>
            <a:r>
              <a:rPr sz="1890" dirty="0">
                <a:solidFill>
                  <a:srgbClr val="F8B639"/>
                </a:solidFill>
                <a:latin typeface="Arial"/>
                <a:cs typeface="Arial"/>
              </a:rPr>
              <a:t>–</a:t>
            </a:r>
            <a:r>
              <a:rPr sz="1890" spc="219" dirty="0">
                <a:solidFill>
                  <a:srgbClr val="F8B639"/>
                </a:solidFill>
                <a:latin typeface="Arial"/>
                <a:cs typeface="Arial"/>
              </a:rPr>
              <a:t> </a:t>
            </a:r>
            <a:endParaRPr sz="2387" dirty="0">
              <a:latin typeface="Trebuchet MS"/>
              <a:cs typeface="Trebuchet MS"/>
            </a:endParaRPr>
          </a:p>
        </p:txBody>
      </p:sp>
      <p:sp>
        <p:nvSpPr>
          <p:cNvPr id="13" name="object 13"/>
          <p:cNvSpPr txBox="1"/>
          <p:nvPr/>
        </p:nvSpPr>
        <p:spPr>
          <a:xfrm>
            <a:off x="5291800" y="3106207"/>
            <a:ext cx="635073" cy="328376"/>
          </a:xfrm>
          <a:prstGeom prst="rect">
            <a:avLst/>
          </a:prstGeom>
        </p:spPr>
        <p:txBody>
          <a:bodyPr wrap="square" lIns="0" tIns="0" rIns="0" bIns="0" rtlCol="0">
            <a:noAutofit/>
          </a:bodyPr>
          <a:lstStyle/>
          <a:p>
            <a:pPr marL="12630">
              <a:lnSpc>
                <a:spcPts val="2561"/>
              </a:lnSpc>
              <a:spcBef>
                <a:spcPts val="127"/>
              </a:spcBef>
            </a:pPr>
            <a:endParaRPr sz="2387" dirty="0">
              <a:latin typeface="Trebuchet MS"/>
              <a:cs typeface="Trebuchet MS"/>
            </a:endParaRPr>
          </a:p>
        </p:txBody>
      </p:sp>
      <p:sp>
        <p:nvSpPr>
          <p:cNvPr id="12" name="object 12"/>
          <p:cNvSpPr txBox="1"/>
          <p:nvPr/>
        </p:nvSpPr>
        <p:spPr>
          <a:xfrm>
            <a:off x="5946530" y="3106207"/>
            <a:ext cx="356082" cy="328376"/>
          </a:xfrm>
          <a:prstGeom prst="rect">
            <a:avLst/>
          </a:prstGeom>
        </p:spPr>
        <p:txBody>
          <a:bodyPr wrap="square" lIns="0" tIns="0" rIns="0" bIns="0" rtlCol="0">
            <a:noAutofit/>
          </a:bodyPr>
          <a:lstStyle/>
          <a:p>
            <a:pPr marL="12630">
              <a:lnSpc>
                <a:spcPts val="2561"/>
              </a:lnSpc>
              <a:spcBef>
                <a:spcPts val="127"/>
              </a:spcBef>
            </a:pPr>
            <a:endParaRPr sz="2387" dirty="0">
              <a:latin typeface="Trebuchet MS"/>
              <a:cs typeface="Trebuchet MS"/>
            </a:endParaRPr>
          </a:p>
        </p:txBody>
      </p:sp>
      <p:sp>
        <p:nvSpPr>
          <p:cNvPr id="11" name="object 11"/>
          <p:cNvSpPr txBox="1"/>
          <p:nvPr/>
        </p:nvSpPr>
        <p:spPr>
          <a:xfrm>
            <a:off x="6323303" y="3106207"/>
            <a:ext cx="773754" cy="328376"/>
          </a:xfrm>
          <a:prstGeom prst="rect">
            <a:avLst/>
          </a:prstGeom>
        </p:spPr>
        <p:txBody>
          <a:bodyPr wrap="square" lIns="0" tIns="0" rIns="0" bIns="0" rtlCol="0">
            <a:noAutofit/>
          </a:bodyPr>
          <a:lstStyle/>
          <a:p>
            <a:pPr marL="12630">
              <a:lnSpc>
                <a:spcPts val="2561"/>
              </a:lnSpc>
              <a:spcBef>
                <a:spcPts val="127"/>
              </a:spcBef>
            </a:pPr>
            <a:endParaRPr sz="2387" dirty="0">
              <a:latin typeface="Trebuchet MS"/>
              <a:cs typeface="Trebuchet MS"/>
            </a:endParaRPr>
          </a:p>
        </p:txBody>
      </p:sp>
      <p:sp>
        <p:nvSpPr>
          <p:cNvPr id="10" name="object 10"/>
          <p:cNvSpPr txBox="1"/>
          <p:nvPr/>
        </p:nvSpPr>
        <p:spPr>
          <a:xfrm>
            <a:off x="1064240" y="3651816"/>
            <a:ext cx="1386848" cy="328376"/>
          </a:xfrm>
          <a:prstGeom prst="rect">
            <a:avLst/>
          </a:prstGeom>
        </p:spPr>
        <p:txBody>
          <a:bodyPr wrap="square" lIns="0" tIns="0" rIns="0" bIns="0" rtlCol="0">
            <a:noAutofit/>
          </a:bodyPr>
          <a:lstStyle/>
          <a:p>
            <a:pPr marL="12630">
              <a:lnSpc>
                <a:spcPts val="2561"/>
              </a:lnSpc>
              <a:spcBef>
                <a:spcPts val="127"/>
              </a:spcBef>
            </a:pPr>
            <a:endParaRPr sz="2387" dirty="0">
              <a:latin typeface="Trebuchet MS"/>
              <a:cs typeface="Trebuchet MS"/>
            </a:endParaRPr>
          </a:p>
        </p:txBody>
      </p:sp>
      <p:sp>
        <p:nvSpPr>
          <p:cNvPr id="9" name="object 9"/>
          <p:cNvSpPr txBox="1"/>
          <p:nvPr/>
        </p:nvSpPr>
        <p:spPr>
          <a:xfrm>
            <a:off x="2474943" y="3651816"/>
            <a:ext cx="510304" cy="328376"/>
          </a:xfrm>
          <a:prstGeom prst="rect">
            <a:avLst/>
          </a:prstGeom>
        </p:spPr>
        <p:txBody>
          <a:bodyPr wrap="square" lIns="0" tIns="0" rIns="0" bIns="0" rtlCol="0">
            <a:noAutofit/>
          </a:bodyPr>
          <a:lstStyle/>
          <a:p>
            <a:pPr marL="12630">
              <a:lnSpc>
                <a:spcPts val="2561"/>
              </a:lnSpc>
              <a:spcBef>
                <a:spcPts val="127"/>
              </a:spcBef>
            </a:pPr>
            <a:r>
              <a:rPr sz="2387" dirty="0">
                <a:solidFill>
                  <a:srgbClr val="6C6C6C"/>
                </a:solidFill>
                <a:latin typeface="Trebuchet MS"/>
                <a:cs typeface="Trebuchet MS"/>
              </a:rPr>
              <a:t>ou:</a:t>
            </a:r>
            <a:endParaRPr sz="2387">
              <a:latin typeface="Trebuchet MS"/>
              <a:cs typeface="Trebuchet MS"/>
            </a:endParaRPr>
          </a:p>
        </p:txBody>
      </p:sp>
      <p:sp>
        <p:nvSpPr>
          <p:cNvPr id="8" name="object 8"/>
          <p:cNvSpPr txBox="1"/>
          <p:nvPr/>
        </p:nvSpPr>
        <p:spPr>
          <a:xfrm>
            <a:off x="3257233" y="5132260"/>
            <a:ext cx="2336585" cy="530604"/>
          </a:xfrm>
          <a:prstGeom prst="rect">
            <a:avLst/>
          </a:prstGeom>
        </p:spPr>
        <p:txBody>
          <a:bodyPr wrap="square" lIns="0" tIns="0" rIns="0" bIns="0" rtlCol="0">
            <a:noAutofit/>
          </a:bodyPr>
          <a:lstStyle/>
          <a:p>
            <a:pPr marL="157244" marR="174744" algn="ctr">
              <a:lnSpc>
                <a:spcPts val="1924"/>
              </a:lnSpc>
              <a:spcBef>
                <a:spcPts val="95"/>
              </a:spcBef>
            </a:pPr>
            <a:r>
              <a:rPr sz="2685" b="1" spc="-4" baseline="3034" dirty="0">
                <a:latin typeface="Calibri"/>
                <a:cs typeface="Calibri"/>
              </a:rPr>
              <a:t>L</a:t>
            </a:r>
            <a:r>
              <a:rPr sz="2685" b="1" spc="-9" baseline="3034" dirty="0">
                <a:latin typeface="Calibri"/>
                <a:cs typeface="Calibri"/>
              </a:rPr>
              <a:t>a</a:t>
            </a:r>
            <a:r>
              <a:rPr sz="2685" b="1" spc="-25" baseline="3034" dirty="0">
                <a:latin typeface="Calibri"/>
                <a:cs typeface="Calibri"/>
              </a:rPr>
              <a:t>t</a:t>
            </a:r>
            <a:r>
              <a:rPr sz="2685" b="1" spc="4" baseline="3034" dirty="0">
                <a:latin typeface="Calibri"/>
                <a:cs typeface="Calibri"/>
              </a:rPr>
              <a:t>e</a:t>
            </a:r>
            <a:r>
              <a:rPr sz="2685" b="1" spc="-39" baseline="3034" dirty="0">
                <a:latin typeface="Calibri"/>
                <a:cs typeface="Calibri"/>
              </a:rPr>
              <a:t>r</a:t>
            </a:r>
            <a:r>
              <a:rPr sz="2685" b="1" baseline="3034" dirty="0">
                <a:latin typeface="Calibri"/>
                <a:cs typeface="Calibri"/>
              </a:rPr>
              <a:t>al</a:t>
            </a:r>
            <a:r>
              <a:rPr sz="2685" b="1" spc="-9" baseline="3034" dirty="0">
                <a:latin typeface="Calibri"/>
                <a:cs typeface="Calibri"/>
              </a:rPr>
              <a:t> </a:t>
            </a:r>
            <a:r>
              <a:rPr sz="2685" b="1" spc="4" baseline="3034" dirty="0">
                <a:latin typeface="Calibri"/>
                <a:cs typeface="Calibri"/>
              </a:rPr>
              <a:t>p</a:t>
            </a:r>
            <a:r>
              <a:rPr sz="2685" b="1" baseline="3034" dirty="0">
                <a:latin typeface="Calibri"/>
                <a:cs typeface="Calibri"/>
              </a:rPr>
              <a:t>a</a:t>
            </a:r>
            <a:r>
              <a:rPr sz="2685" b="1" spc="-39" baseline="3034" dirty="0">
                <a:latin typeface="Calibri"/>
                <a:cs typeface="Calibri"/>
              </a:rPr>
              <a:t>r</a:t>
            </a:r>
            <a:r>
              <a:rPr sz="2685" b="1" baseline="3034" dirty="0">
                <a:latin typeface="Calibri"/>
                <a:cs typeface="Calibri"/>
              </a:rPr>
              <a:t>a</a:t>
            </a:r>
            <a:r>
              <a:rPr sz="2685" b="1" spc="-9" baseline="3034" dirty="0">
                <a:latin typeface="Calibri"/>
                <a:cs typeface="Calibri"/>
              </a:rPr>
              <a:t> </a:t>
            </a:r>
            <a:r>
              <a:rPr sz="2685" b="1" baseline="3034" dirty="0">
                <a:latin typeface="Calibri"/>
                <a:cs typeface="Calibri"/>
              </a:rPr>
              <a:t>a</a:t>
            </a:r>
            <a:r>
              <a:rPr sz="2685" b="1" spc="9" baseline="3034" dirty="0">
                <a:latin typeface="Calibri"/>
                <a:cs typeface="Calibri"/>
              </a:rPr>
              <a:t> </a:t>
            </a:r>
            <a:r>
              <a:rPr sz="2685" b="1" spc="4" baseline="3034" dirty="0">
                <a:latin typeface="Calibri"/>
                <a:cs typeface="Calibri"/>
              </a:rPr>
              <a:t>d</a:t>
            </a:r>
            <a:r>
              <a:rPr sz="2685" b="1" baseline="3034" dirty="0">
                <a:latin typeface="Calibri"/>
                <a:cs typeface="Calibri"/>
              </a:rPr>
              <a:t>i</a:t>
            </a:r>
            <a:r>
              <a:rPr sz="2685" b="1" spc="-25" baseline="3034" dirty="0">
                <a:latin typeface="Calibri"/>
                <a:cs typeface="Calibri"/>
              </a:rPr>
              <a:t>r</a:t>
            </a:r>
            <a:r>
              <a:rPr sz="2685" b="1" spc="4" baseline="3034" dirty="0">
                <a:latin typeface="Calibri"/>
                <a:cs typeface="Calibri"/>
              </a:rPr>
              <a:t>e</a:t>
            </a:r>
            <a:r>
              <a:rPr sz="2685" b="1" baseline="3034" dirty="0">
                <a:latin typeface="Calibri"/>
                <a:cs typeface="Calibri"/>
              </a:rPr>
              <a:t>i</a:t>
            </a:r>
            <a:r>
              <a:rPr sz="2685" b="1" spc="-9" baseline="3034" dirty="0">
                <a:latin typeface="Calibri"/>
                <a:cs typeface="Calibri"/>
              </a:rPr>
              <a:t>t</a:t>
            </a:r>
            <a:r>
              <a:rPr sz="2685" b="1" baseline="3034" dirty="0">
                <a:latin typeface="Calibri"/>
                <a:cs typeface="Calibri"/>
              </a:rPr>
              <a:t>a</a:t>
            </a:r>
            <a:endParaRPr sz="1790">
              <a:latin typeface="Calibri"/>
              <a:cs typeface="Calibri"/>
            </a:endParaRPr>
          </a:p>
          <a:p>
            <a:pPr algn="ctr">
              <a:lnSpc>
                <a:spcPct val="101725"/>
              </a:lnSpc>
            </a:pPr>
            <a:r>
              <a:rPr sz="1790" b="1" spc="-14" dirty="0">
                <a:latin typeface="Calibri"/>
                <a:cs typeface="Calibri"/>
              </a:rPr>
              <a:t>C</a:t>
            </a:r>
            <a:r>
              <a:rPr sz="1790" b="1" dirty="0">
                <a:latin typeface="Calibri"/>
                <a:cs typeface="Calibri"/>
              </a:rPr>
              <a:t>ON</a:t>
            </a:r>
            <a:r>
              <a:rPr sz="1790" b="1" spc="-14" dirty="0">
                <a:latin typeface="Calibri"/>
                <a:cs typeface="Calibri"/>
              </a:rPr>
              <a:t>S</a:t>
            </a:r>
            <a:r>
              <a:rPr sz="1790" b="1" dirty="0">
                <a:latin typeface="Calibri"/>
                <a:cs typeface="Calibri"/>
              </a:rPr>
              <a:t>T</a:t>
            </a:r>
            <a:r>
              <a:rPr sz="1790" b="1" spc="-9" dirty="0">
                <a:latin typeface="Calibri"/>
                <a:cs typeface="Calibri"/>
              </a:rPr>
              <a:t>R</a:t>
            </a:r>
            <a:r>
              <a:rPr sz="1790" b="1" dirty="0">
                <a:latin typeface="Calibri"/>
                <a:cs typeface="Calibri"/>
              </a:rPr>
              <a:t>UÇ</a:t>
            </a:r>
            <a:r>
              <a:rPr sz="1790" b="1" spc="-25" dirty="0">
                <a:latin typeface="Calibri"/>
                <a:cs typeface="Calibri"/>
              </a:rPr>
              <a:t>Ã</a:t>
            </a:r>
            <a:r>
              <a:rPr sz="1790" b="1" dirty="0">
                <a:latin typeface="Calibri"/>
                <a:cs typeface="Calibri"/>
              </a:rPr>
              <a:t>O </a:t>
            </a:r>
            <a:r>
              <a:rPr sz="1790" b="1" spc="-39" dirty="0">
                <a:latin typeface="Calibri"/>
                <a:cs typeface="Calibri"/>
              </a:rPr>
              <a:t>A</a:t>
            </a:r>
            <a:r>
              <a:rPr sz="1790" b="1" dirty="0">
                <a:latin typeface="Calibri"/>
                <a:cs typeface="Calibri"/>
              </a:rPr>
              <a:t>U</a:t>
            </a:r>
            <a:r>
              <a:rPr sz="1790" b="1" spc="4" dirty="0">
                <a:latin typeface="Calibri"/>
                <a:cs typeface="Calibri"/>
              </a:rPr>
              <a:t>D</a:t>
            </a:r>
            <a:r>
              <a:rPr sz="1790" b="1" dirty="0">
                <a:latin typeface="Calibri"/>
                <a:cs typeface="Calibri"/>
              </a:rPr>
              <a:t>ITI</a:t>
            </a:r>
            <a:r>
              <a:rPr sz="1790" b="1" spc="-93" dirty="0">
                <a:latin typeface="Calibri"/>
                <a:cs typeface="Calibri"/>
              </a:rPr>
              <a:t>V</a:t>
            </a:r>
            <a:r>
              <a:rPr sz="1790" b="1" dirty="0">
                <a:latin typeface="Calibri"/>
                <a:cs typeface="Calibri"/>
              </a:rPr>
              <a:t>A</a:t>
            </a:r>
            <a:endParaRPr sz="1790">
              <a:latin typeface="Calibri"/>
              <a:cs typeface="Calibri"/>
            </a:endParaRPr>
          </a:p>
        </p:txBody>
      </p:sp>
      <p:sp>
        <p:nvSpPr>
          <p:cNvPr id="7" name="object 7"/>
          <p:cNvSpPr txBox="1"/>
          <p:nvPr/>
        </p:nvSpPr>
        <p:spPr>
          <a:xfrm>
            <a:off x="6412167" y="5132260"/>
            <a:ext cx="2328855" cy="530604"/>
          </a:xfrm>
          <a:prstGeom prst="rect">
            <a:avLst/>
          </a:prstGeom>
        </p:spPr>
        <p:txBody>
          <a:bodyPr wrap="square" lIns="0" tIns="0" rIns="0" bIns="0" rtlCol="0">
            <a:noAutofit/>
          </a:bodyPr>
          <a:lstStyle/>
          <a:p>
            <a:pPr marL="60245" marR="8026" algn="ctr">
              <a:lnSpc>
                <a:spcPts val="1924"/>
              </a:lnSpc>
              <a:spcBef>
                <a:spcPts val="95"/>
              </a:spcBef>
            </a:pPr>
            <a:r>
              <a:rPr sz="2685" b="1" spc="-4" baseline="3034" dirty="0">
                <a:latin typeface="Calibri"/>
                <a:cs typeface="Calibri"/>
              </a:rPr>
              <a:t>L</a:t>
            </a:r>
            <a:r>
              <a:rPr sz="2685" b="1" spc="-9" baseline="3034" dirty="0">
                <a:latin typeface="Calibri"/>
                <a:cs typeface="Calibri"/>
              </a:rPr>
              <a:t>a</a:t>
            </a:r>
            <a:r>
              <a:rPr sz="2685" b="1" spc="-25" baseline="3034" dirty="0">
                <a:latin typeface="Calibri"/>
                <a:cs typeface="Calibri"/>
              </a:rPr>
              <a:t>t</a:t>
            </a:r>
            <a:r>
              <a:rPr sz="2685" b="1" spc="4" baseline="3034" dirty="0">
                <a:latin typeface="Calibri"/>
                <a:cs typeface="Calibri"/>
              </a:rPr>
              <a:t>e</a:t>
            </a:r>
            <a:r>
              <a:rPr sz="2685" b="1" spc="-39" baseline="3034" dirty="0">
                <a:latin typeface="Calibri"/>
                <a:cs typeface="Calibri"/>
              </a:rPr>
              <a:t>r</a:t>
            </a:r>
            <a:r>
              <a:rPr sz="2685" b="1" baseline="3034" dirty="0">
                <a:latin typeface="Calibri"/>
                <a:cs typeface="Calibri"/>
              </a:rPr>
              <a:t>al</a:t>
            </a:r>
            <a:r>
              <a:rPr sz="2685" b="1" spc="-9" baseline="3034" dirty="0">
                <a:latin typeface="Calibri"/>
                <a:cs typeface="Calibri"/>
              </a:rPr>
              <a:t> </a:t>
            </a:r>
            <a:r>
              <a:rPr sz="2685" b="1" spc="4" baseline="3034" dirty="0">
                <a:latin typeface="Calibri"/>
                <a:cs typeface="Calibri"/>
              </a:rPr>
              <a:t>p</a:t>
            </a:r>
            <a:r>
              <a:rPr sz="2685" b="1" baseline="3034" dirty="0">
                <a:latin typeface="Calibri"/>
                <a:cs typeface="Calibri"/>
              </a:rPr>
              <a:t>a</a:t>
            </a:r>
            <a:r>
              <a:rPr sz="2685" b="1" spc="-39" baseline="3034" dirty="0">
                <a:latin typeface="Calibri"/>
                <a:cs typeface="Calibri"/>
              </a:rPr>
              <a:t>r</a:t>
            </a:r>
            <a:r>
              <a:rPr sz="2685" b="1" baseline="3034" dirty="0">
                <a:latin typeface="Calibri"/>
                <a:cs typeface="Calibri"/>
              </a:rPr>
              <a:t>a</a:t>
            </a:r>
            <a:r>
              <a:rPr sz="2685" b="1" spc="-9" baseline="3034" dirty="0">
                <a:latin typeface="Calibri"/>
                <a:cs typeface="Calibri"/>
              </a:rPr>
              <a:t> </a:t>
            </a:r>
            <a:r>
              <a:rPr sz="2685" b="1" baseline="3034" dirty="0">
                <a:latin typeface="Calibri"/>
                <a:cs typeface="Calibri"/>
              </a:rPr>
              <a:t>a</a:t>
            </a:r>
            <a:r>
              <a:rPr sz="2685" b="1" spc="9" baseline="3034" dirty="0">
                <a:latin typeface="Calibri"/>
                <a:cs typeface="Calibri"/>
              </a:rPr>
              <a:t> </a:t>
            </a:r>
            <a:r>
              <a:rPr sz="2685" b="1" baseline="3034" dirty="0">
                <a:latin typeface="Calibri"/>
                <a:cs typeface="Calibri"/>
              </a:rPr>
              <a:t>Esq</a:t>
            </a:r>
            <a:r>
              <a:rPr sz="2685" b="1" spc="9" baseline="3034" dirty="0">
                <a:latin typeface="Calibri"/>
                <a:cs typeface="Calibri"/>
              </a:rPr>
              <a:t>u</a:t>
            </a:r>
            <a:r>
              <a:rPr sz="2685" b="1" spc="-4" baseline="3034" dirty="0">
                <a:latin typeface="Calibri"/>
                <a:cs typeface="Calibri"/>
              </a:rPr>
              <a:t>e</a:t>
            </a:r>
            <a:r>
              <a:rPr sz="2685" b="1" spc="-29" baseline="3034" dirty="0">
                <a:latin typeface="Calibri"/>
                <a:cs typeface="Calibri"/>
              </a:rPr>
              <a:t>r</a:t>
            </a:r>
            <a:r>
              <a:rPr sz="2685" b="1" spc="4" baseline="3034" dirty="0">
                <a:latin typeface="Calibri"/>
                <a:cs typeface="Calibri"/>
              </a:rPr>
              <a:t>d</a:t>
            </a:r>
            <a:r>
              <a:rPr sz="2685" b="1" baseline="3034" dirty="0">
                <a:latin typeface="Calibri"/>
                <a:cs typeface="Calibri"/>
              </a:rPr>
              <a:t>a</a:t>
            </a:r>
            <a:endParaRPr sz="1790">
              <a:latin typeface="Calibri"/>
              <a:cs typeface="Calibri"/>
            </a:endParaRPr>
          </a:p>
          <a:p>
            <a:pPr algn="ctr">
              <a:lnSpc>
                <a:spcPct val="101725"/>
              </a:lnSpc>
            </a:pPr>
            <a:r>
              <a:rPr sz="1790" b="1" spc="-4" dirty="0">
                <a:latin typeface="Calibri"/>
                <a:cs typeface="Calibri"/>
              </a:rPr>
              <a:t>R</a:t>
            </a:r>
            <a:r>
              <a:rPr sz="1790" b="1" spc="-25" dirty="0">
                <a:latin typeface="Calibri"/>
                <a:cs typeface="Calibri"/>
              </a:rPr>
              <a:t>E</a:t>
            </a:r>
            <a:r>
              <a:rPr sz="1790" b="1" spc="-14" dirty="0">
                <a:latin typeface="Calibri"/>
                <a:cs typeface="Calibri"/>
              </a:rPr>
              <a:t>C</a:t>
            </a:r>
            <a:r>
              <a:rPr sz="1790" b="1" dirty="0">
                <a:latin typeface="Calibri"/>
                <a:cs typeface="Calibri"/>
              </a:rPr>
              <a:t>O</a:t>
            </a:r>
            <a:r>
              <a:rPr sz="1790" b="1" spc="-9" dirty="0">
                <a:latin typeface="Calibri"/>
                <a:cs typeface="Calibri"/>
              </a:rPr>
              <a:t>R</a:t>
            </a:r>
            <a:r>
              <a:rPr sz="1790" b="1" spc="-29" dirty="0">
                <a:latin typeface="Calibri"/>
                <a:cs typeface="Calibri"/>
              </a:rPr>
              <a:t>D</a:t>
            </a:r>
            <a:r>
              <a:rPr sz="1790" b="1" spc="-25" dirty="0">
                <a:latin typeface="Calibri"/>
                <a:cs typeface="Calibri"/>
              </a:rPr>
              <a:t>A</a:t>
            </a:r>
            <a:r>
              <a:rPr sz="1790" b="1" dirty="0">
                <a:latin typeface="Calibri"/>
                <a:cs typeface="Calibri"/>
              </a:rPr>
              <a:t>Ç</a:t>
            </a:r>
            <a:r>
              <a:rPr sz="1790" b="1" spc="-25" dirty="0">
                <a:latin typeface="Calibri"/>
                <a:cs typeface="Calibri"/>
              </a:rPr>
              <a:t>Ã</a:t>
            </a:r>
            <a:r>
              <a:rPr sz="1790" b="1" dirty="0">
                <a:latin typeface="Calibri"/>
                <a:cs typeface="Calibri"/>
              </a:rPr>
              <a:t>O </a:t>
            </a:r>
            <a:r>
              <a:rPr sz="1790" b="1" spc="-39" dirty="0">
                <a:latin typeface="Calibri"/>
                <a:cs typeface="Calibri"/>
              </a:rPr>
              <a:t>A</a:t>
            </a:r>
            <a:r>
              <a:rPr sz="1790" b="1" dirty="0">
                <a:latin typeface="Calibri"/>
                <a:cs typeface="Calibri"/>
              </a:rPr>
              <a:t>U</a:t>
            </a:r>
            <a:r>
              <a:rPr sz="1790" b="1" spc="4" dirty="0">
                <a:latin typeface="Calibri"/>
                <a:cs typeface="Calibri"/>
              </a:rPr>
              <a:t>D</a:t>
            </a:r>
            <a:r>
              <a:rPr sz="1790" b="1" dirty="0">
                <a:latin typeface="Calibri"/>
                <a:cs typeface="Calibri"/>
              </a:rPr>
              <a:t>ITI</a:t>
            </a:r>
            <a:r>
              <a:rPr sz="1790" b="1" spc="-93" dirty="0">
                <a:latin typeface="Calibri"/>
                <a:cs typeface="Calibri"/>
              </a:rPr>
              <a:t>V</a:t>
            </a:r>
            <a:r>
              <a:rPr sz="1790" b="1" dirty="0">
                <a:latin typeface="Calibri"/>
                <a:cs typeface="Calibri"/>
              </a:rPr>
              <a:t>A</a:t>
            </a:r>
            <a:endParaRPr sz="1790">
              <a:latin typeface="Calibri"/>
              <a:cs typeface="Calibri"/>
            </a:endParaRPr>
          </a:p>
        </p:txBody>
      </p:sp>
      <p:sp>
        <p:nvSpPr>
          <p:cNvPr id="4" name="object 4"/>
          <p:cNvSpPr txBox="1"/>
          <p:nvPr/>
        </p:nvSpPr>
        <p:spPr>
          <a:xfrm>
            <a:off x="3996333" y="1161250"/>
            <a:ext cx="113542" cy="25954"/>
          </a:xfrm>
          <a:prstGeom prst="rect">
            <a:avLst/>
          </a:prstGeom>
        </p:spPr>
        <p:txBody>
          <a:bodyPr wrap="square" lIns="0" tIns="0" rIns="0" bIns="0" rtlCol="0">
            <a:noAutofit/>
          </a:bodyPr>
          <a:lstStyle/>
          <a:p>
            <a:endParaRPr sz="1790"/>
          </a:p>
        </p:txBody>
      </p:sp>
      <p:sp>
        <p:nvSpPr>
          <p:cNvPr id="3" name="object 3"/>
          <p:cNvSpPr txBox="1"/>
          <p:nvPr/>
        </p:nvSpPr>
        <p:spPr>
          <a:xfrm>
            <a:off x="5196482" y="1000662"/>
            <a:ext cx="185721" cy="316566"/>
          </a:xfrm>
          <a:prstGeom prst="rect">
            <a:avLst/>
          </a:prstGeom>
        </p:spPr>
        <p:txBody>
          <a:bodyPr wrap="square" lIns="0" tIns="0" rIns="0" bIns="0" rtlCol="0">
            <a:noAutofit/>
          </a:bodyPr>
          <a:lstStyle/>
          <a:p>
            <a:pPr marL="25260">
              <a:lnSpc>
                <a:spcPts val="995"/>
              </a:lnSpc>
            </a:pPr>
            <a:endParaRPr sz="995"/>
          </a:p>
        </p:txBody>
      </p:sp>
      <p:sp>
        <p:nvSpPr>
          <p:cNvPr id="2" name="object 2"/>
          <p:cNvSpPr txBox="1"/>
          <p:nvPr/>
        </p:nvSpPr>
        <p:spPr>
          <a:xfrm>
            <a:off x="3935329" y="1027753"/>
            <a:ext cx="219254" cy="289475"/>
          </a:xfrm>
          <a:prstGeom prst="rect">
            <a:avLst/>
          </a:prstGeom>
        </p:spPr>
        <p:txBody>
          <a:bodyPr wrap="square" lIns="0" tIns="0" rIns="0" bIns="0" rtlCol="0">
            <a:noAutofit/>
          </a:bodyPr>
          <a:lstStyle/>
          <a:p>
            <a:pPr marL="25260">
              <a:lnSpc>
                <a:spcPts val="995"/>
              </a:lnSpc>
            </a:pPr>
            <a:endParaRPr sz="995"/>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27" name="object 27"/>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28" name="object 28"/>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29" name="object 29"/>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0" name="object 30"/>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1" name="object 31"/>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2" name="object 32"/>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3" name="object 33"/>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4" name="object 34"/>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5" name="object 35"/>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6" name="object 36"/>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7" name="object 37"/>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8" name="object 38"/>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9" name="object 39"/>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0" name="object 40"/>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1" name="object 41"/>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2" name="object 42"/>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3" name="object 43"/>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4" name="object 44"/>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5" name="object 45"/>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6" name="object 46"/>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7" name="object 47"/>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8" name="object 48"/>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9" name="object 49"/>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50" name="object 50"/>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51" name="object 51"/>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52" name="object 52"/>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53" name="object 53"/>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54" name="object 54"/>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55" name="object 55"/>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56" name="object 56"/>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57" name="object 57"/>
          <p:cNvSpPr/>
          <p:nvPr/>
        </p:nvSpPr>
        <p:spPr>
          <a:xfrm>
            <a:off x="820333" y="1271319"/>
            <a:ext cx="84455" cy="84745"/>
          </a:xfrm>
          <a:custGeom>
            <a:avLst/>
            <a:gdLst/>
            <a:ahLst/>
            <a:cxnLst/>
            <a:rect l="l" t="t" r="r" b="b"/>
            <a:pathLst>
              <a:path w="84924" h="85216">
                <a:moveTo>
                  <a:pt x="42456" y="0"/>
                </a:moveTo>
                <a:lnTo>
                  <a:pt x="55455" y="1906"/>
                </a:lnTo>
                <a:lnTo>
                  <a:pt x="66835" y="7596"/>
                </a:lnTo>
                <a:lnTo>
                  <a:pt x="72529" y="12445"/>
                </a:lnTo>
                <a:lnTo>
                  <a:pt x="80316" y="22920"/>
                </a:lnTo>
                <a:lnTo>
                  <a:pt x="84327" y="35018"/>
                </a:lnTo>
                <a:lnTo>
                  <a:pt x="84924" y="42544"/>
                </a:lnTo>
                <a:lnTo>
                  <a:pt x="83039" y="55557"/>
                </a:lnTo>
                <a:lnTo>
                  <a:pt x="77379" y="66945"/>
                </a:lnTo>
                <a:lnTo>
                  <a:pt x="72529" y="72643"/>
                </a:lnTo>
                <a:lnTo>
                  <a:pt x="62076" y="80532"/>
                </a:lnTo>
                <a:lnTo>
                  <a:pt x="50010" y="84604"/>
                </a:lnTo>
                <a:lnTo>
                  <a:pt x="42456" y="85216"/>
                </a:lnTo>
                <a:lnTo>
                  <a:pt x="29480" y="83308"/>
                </a:lnTo>
                <a:lnTo>
                  <a:pt x="18109" y="77582"/>
                </a:lnTo>
                <a:lnTo>
                  <a:pt x="12382" y="72643"/>
                </a:lnTo>
                <a:lnTo>
                  <a:pt x="4604" y="62168"/>
                </a:lnTo>
                <a:lnTo>
                  <a:pt x="597" y="50068"/>
                </a:lnTo>
                <a:lnTo>
                  <a:pt x="0" y="42544"/>
                </a:lnTo>
                <a:lnTo>
                  <a:pt x="1885" y="29530"/>
                </a:lnTo>
                <a:lnTo>
                  <a:pt x="7541" y="18141"/>
                </a:lnTo>
                <a:lnTo>
                  <a:pt x="12382" y="12445"/>
                </a:lnTo>
                <a:lnTo>
                  <a:pt x="22856" y="4646"/>
                </a:lnTo>
                <a:lnTo>
                  <a:pt x="34945" y="604"/>
                </a:lnTo>
                <a:lnTo>
                  <a:pt x="42456" y="0"/>
                </a:lnTo>
                <a:close/>
              </a:path>
            </a:pathLst>
          </a:custGeom>
          <a:ln w="1778">
            <a:solidFill>
              <a:srgbClr val="58134A"/>
            </a:solidFill>
          </a:ln>
        </p:spPr>
        <p:txBody>
          <a:bodyPr wrap="square" lIns="0" tIns="0" rIns="0" bIns="0" rtlCol="0">
            <a:noAutofit/>
          </a:bodyPr>
          <a:lstStyle/>
          <a:p>
            <a:endParaRPr sz="1790"/>
          </a:p>
        </p:txBody>
      </p:sp>
      <p:sp>
        <p:nvSpPr>
          <p:cNvPr id="58" name="object 58"/>
          <p:cNvSpPr/>
          <p:nvPr/>
        </p:nvSpPr>
        <p:spPr>
          <a:xfrm>
            <a:off x="2861542" y="1101069"/>
            <a:ext cx="82599" cy="126930"/>
          </a:xfrm>
          <a:custGeom>
            <a:avLst/>
            <a:gdLst/>
            <a:ahLst/>
            <a:cxnLst/>
            <a:rect l="l" t="t" r="r" b="b"/>
            <a:pathLst>
              <a:path w="83058" h="127635">
                <a:moveTo>
                  <a:pt x="41529" y="0"/>
                </a:moveTo>
                <a:lnTo>
                  <a:pt x="0" y="127635"/>
                </a:lnTo>
                <a:lnTo>
                  <a:pt x="83058" y="127635"/>
                </a:lnTo>
                <a:lnTo>
                  <a:pt x="41529" y="0"/>
                </a:lnTo>
                <a:close/>
              </a:path>
            </a:pathLst>
          </a:custGeom>
          <a:ln w="1778">
            <a:solidFill>
              <a:srgbClr val="58134A"/>
            </a:solidFill>
          </a:ln>
        </p:spPr>
        <p:txBody>
          <a:bodyPr wrap="square" lIns="0" tIns="0" rIns="0" bIns="0" rtlCol="0">
            <a:noAutofit/>
          </a:bodyPr>
          <a:lstStyle/>
          <a:p>
            <a:endParaRPr sz="1790"/>
          </a:p>
        </p:txBody>
      </p:sp>
      <p:sp>
        <p:nvSpPr>
          <p:cNvPr id="59" name="object 59"/>
          <p:cNvSpPr/>
          <p:nvPr/>
        </p:nvSpPr>
        <p:spPr>
          <a:xfrm>
            <a:off x="2235607" y="1101069"/>
            <a:ext cx="82599" cy="126930"/>
          </a:xfrm>
          <a:custGeom>
            <a:avLst/>
            <a:gdLst/>
            <a:ahLst/>
            <a:cxnLst/>
            <a:rect l="l" t="t" r="r" b="b"/>
            <a:pathLst>
              <a:path w="83058" h="127635">
                <a:moveTo>
                  <a:pt x="41529" y="0"/>
                </a:moveTo>
                <a:lnTo>
                  <a:pt x="0" y="127635"/>
                </a:lnTo>
                <a:lnTo>
                  <a:pt x="83058" y="127635"/>
                </a:lnTo>
                <a:lnTo>
                  <a:pt x="41529" y="0"/>
                </a:lnTo>
                <a:close/>
              </a:path>
            </a:pathLst>
          </a:custGeom>
          <a:ln w="1778">
            <a:solidFill>
              <a:srgbClr val="58134A"/>
            </a:solidFill>
          </a:ln>
        </p:spPr>
        <p:txBody>
          <a:bodyPr wrap="square" lIns="0" tIns="0" rIns="0" bIns="0" rtlCol="0">
            <a:noAutofit/>
          </a:bodyPr>
          <a:lstStyle/>
          <a:p>
            <a:endParaRPr sz="1790"/>
          </a:p>
        </p:txBody>
      </p:sp>
      <p:sp>
        <p:nvSpPr>
          <p:cNvPr id="60" name="object 60"/>
          <p:cNvSpPr/>
          <p:nvPr/>
        </p:nvSpPr>
        <p:spPr>
          <a:xfrm>
            <a:off x="4597260" y="1052318"/>
            <a:ext cx="99522" cy="98260"/>
          </a:xfrm>
          <a:custGeom>
            <a:avLst/>
            <a:gdLst/>
            <a:ahLst/>
            <a:cxnLst/>
            <a:rect l="l" t="t" r="r" b="b"/>
            <a:pathLst>
              <a:path w="100075" h="98806">
                <a:moveTo>
                  <a:pt x="20827" y="0"/>
                </a:moveTo>
                <a:lnTo>
                  <a:pt x="14224" y="0"/>
                </a:lnTo>
                <a:lnTo>
                  <a:pt x="7238" y="381"/>
                </a:lnTo>
                <a:lnTo>
                  <a:pt x="0" y="1397"/>
                </a:lnTo>
                <a:lnTo>
                  <a:pt x="0" y="97409"/>
                </a:lnTo>
                <a:lnTo>
                  <a:pt x="14680" y="98425"/>
                </a:lnTo>
                <a:lnTo>
                  <a:pt x="25527" y="98805"/>
                </a:lnTo>
                <a:lnTo>
                  <a:pt x="25908" y="98806"/>
                </a:lnTo>
                <a:lnTo>
                  <a:pt x="41950" y="98264"/>
                </a:lnTo>
                <a:lnTo>
                  <a:pt x="55964" y="96646"/>
                </a:lnTo>
                <a:lnTo>
                  <a:pt x="67941" y="93960"/>
                </a:lnTo>
                <a:lnTo>
                  <a:pt x="77873" y="90213"/>
                </a:lnTo>
                <a:lnTo>
                  <a:pt x="82169" y="87884"/>
                </a:lnTo>
                <a:lnTo>
                  <a:pt x="90721" y="80305"/>
                </a:lnTo>
                <a:lnTo>
                  <a:pt x="96521" y="69590"/>
                </a:lnTo>
                <a:lnTo>
                  <a:pt x="99568" y="55707"/>
                </a:lnTo>
                <a:lnTo>
                  <a:pt x="100075" y="45720"/>
                </a:lnTo>
                <a:lnTo>
                  <a:pt x="98200" y="31242"/>
                </a:lnTo>
                <a:lnTo>
                  <a:pt x="92556" y="19788"/>
                </a:lnTo>
                <a:lnTo>
                  <a:pt x="83122" y="11311"/>
                </a:lnTo>
                <a:lnTo>
                  <a:pt x="71994" y="6268"/>
                </a:lnTo>
                <a:lnTo>
                  <a:pt x="61174" y="3391"/>
                </a:lnTo>
                <a:lnTo>
                  <a:pt x="48447" y="1395"/>
                </a:lnTo>
                <a:lnTo>
                  <a:pt x="33818" y="273"/>
                </a:lnTo>
                <a:lnTo>
                  <a:pt x="20827" y="0"/>
                </a:lnTo>
                <a:close/>
              </a:path>
            </a:pathLst>
          </a:custGeom>
          <a:ln w="1778">
            <a:solidFill>
              <a:srgbClr val="58134A"/>
            </a:solidFill>
          </a:ln>
        </p:spPr>
        <p:txBody>
          <a:bodyPr wrap="square" lIns="0" tIns="0" rIns="0" bIns="0" rtlCol="0">
            <a:noAutofit/>
          </a:bodyPr>
          <a:lstStyle/>
          <a:p>
            <a:endParaRPr sz="1790"/>
          </a:p>
        </p:txBody>
      </p:sp>
      <p:sp>
        <p:nvSpPr>
          <p:cNvPr id="61" name="object 61"/>
          <p:cNvSpPr/>
          <p:nvPr/>
        </p:nvSpPr>
        <p:spPr>
          <a:xfrm>
            <a:off x="6566251" y="1048781"/>
            <a:ext cx="173660" cy="247165"/>
          </a:xfrm>
          <a:custGeom>
            <a:avLst/>
            <a:gdLst/>
            <a:ahLst/>
            <a:cxnLst/>
            <a:rect l="l" t="t" r="r" b="b"/>
            <a:pathLst>
              <a:path w="174625" h="248538">
                <a:moveTo>
                  <a:pt x="84963" y="0"/>
                </a:moveTo>
                <a:lnTo>
                  <a:pt x="70875" y="1047"/>
                </a:lnTo>
                <a:lnTo>
                  <a:pt x="58024" y="4191"/>
                </a:lnTo>
                <a:lnTo>
                  <a:pt x="46406" y="9438"/>
                </a:lnTo>
                <a:lnTo>
                  <a:pt x="36016" y="16790"/>
                </a:lnTo>
                <a:lnTo>
                  <a:pt x="26849" y="26253"/>
                </a:lnTo>
                <a:lnTo>
                  <a:pt x="16291" y="42468"/>
                </a:lnTo>
                <a:lnTo>
                  <a:pt x="11455" y="52940"/>
                </a:lnTo>
                <a:lnTo>
                  <a:pt x="7466" y="64305"/>
                </a:lnTo>
                <a:lnTo>
                  <a:pt x="4325" y="76559"/>
                </a:lnTo>
                <a:lnTo>
                  <a:pt x="2035" y="89698"/>
                </a:lnTo>
                <a:lnTo>
                  <a:pt x="597" y="103718"/>
                </a:lnTo>
                <a:lnTo>
                  <a:pt x="14" y="118614"/>
                </a:lnTo>
                <a:lnTo>
                  <a:pt x="0" y="121412"/>
                </a:lnTo>
                <a:lnTo>
                  <a:pt x="359" y="136953"/>
                </a:lnTo>
                <a:lnTo>
                  <a:pt x="1437" y="151545"/>
                </a:lnTo>
                <a:lnTo>
                  <a:pt x="3235" y="165186"/>
                </a:lnTo>
                <a:lnTo>
                  <a:pt x="5751" y="177870"/>
                </a:lnTo>
                <a:lnTo>
                  <a:pt x="8986" y="189596"/>
                </a:lnTo>
                <a:lnTo>
                  <a:pt x="12940" y="200358"/>
                </a:lnTo>
                <a:lnTo>
                  <a:pt x="17613" y="210154"/>
                </a:lnTo>
                <a:lnTo>
                  <a:pt x="28807" y="226498"/>
                </a:lnTo>
                <a:lnTo>
                  <a:pt x="38351" y="235421"/>
                </a:lnTo>
                <a:lnTo>
                  <a:pt x="49201" y="242038"/>
                </a:lnTo>
                <a:lnTo>
                  <a:pt x="61353" y="246353"/>
                </a:lnTo>
                <a:lnTo>
                  <a:pt x="74801" y="248372"/>
                </a:lnTo>
                <a:lnTo>
                  <a:pt x="80264" y="248538"/>
                </a:lnTo>
                <a:lnTo>
                  <a:pt x="94767" y="247663"/>
                </a:lnTo>
                <a:lnTo>
                  <a:pt x="108098" y="245035"/>
                </a:lnTo>
                <a:lnTo>
                  <a:pt x="120256" y="240651"/>
                </a:lnTo>
                <a:lnTo>
                  <a:pt x="131240" y="234507"/>
                </a:lnTo>
                <a:lnTo>
                  <a:pt x="141051" y="226600"/>
                </a:lnTo>
                <a:lnTo>
                  <a:pt x="149689" y="216927"/>
                </a:lnTo>
                <a:lnTo>
                  <a:pt x="156253" y="207059"/>
                </a:lnTo>
                <a:lnTo>
                  <a:pt x="161325" y="197098"/>
                </a:lnTo>
                <a:lnTo>
                  <a:pt x="165582" y="186142"/>
                </a:lnTo>
                <a:lnTo>
                  <a:pt x="169023" y="174189"/>
                </a:lnTo>
                <a:lnTo>
                  <a:pt x="171645" y="161237"/>
                </a:lnTo>
                <a:lnTo>
                  <a:pt x="173447" y="147284"/>
                </a:lnTo>
                <a:lnTo>
                  <a:pt x="174428" y="132330"/>
                </a:lnTo>
                <a:lnTo>
                  <a:pt x="174625" y="121412"/>
                </a:lnTo>
                <a:lnTo>
                  <a:pt x="173988" y="101848"/>
                </a:lnTo>
                <a:lnTo>
                  <a:pt x="172079" y="84000"/>
                </a:lnTo>
                <a:lnTo>
                  <a:pt x="168899" y="67869"/>
                </a:lnTo>
                <a:lnTo>
                  <a:pt x="164448" y="53455"/>
                </a:lnTo>
                <a:lnTo>
                  <a:pt x="158728" y="40759"/>
                </a:lnTo>
                <a:lnTo>
                  <a:pt x="151738" y="29780"/>
                </a:lnTo>
                <a:lnTo>
                  <a:pt x="143481" y="20520"/>
                </a:lnTo>
                <a:lnTo>
                  <a:pt x="133958" y="12979"/>
                </a:lnTo>
                <a:lnTo>
                  <a:pt x="123168" y="7157"/>
                </a:lnTo>
                <a:lnTo>
                  <a:pt x="111113" y="3054"/>
                </a:lnTo>
                <a:lnTo>
                  <a:pt x="97794" y="672"/>
                </a:lnTo>
                <a:lnTo>
                  <a:pt x="84963" y="0"/>
                </a:lnTo>
                <a:close/>
              </a:path>
            </a:pathLst>
          </a:custGeom>
          <a:ln w="1778">
            <a:solidFill>
              <a:srgbClr val="58134A"/>
            </a:solidFill>
          </a:ln>
        </p:spPr>
        <p:txBody>
          <a:bodyPr wrap="square" lIns="0" tIns="0" rIns="0" bIns="0" rtlCol="0">
            <a:noAutofit/>
          </a:bodyPr>
          <a:lstStyle/>
          <a:p>
            <a:endParaRPr sz="1790"/>
          </a:p>
        </p:txBody>
      </p:sp>
      <p:sp>
        <p:nvSpPr>
          <p:cNvPr id="62" name="object 62"/>
          <p:cNvSpPr/>
          <p:nvPr/>
        </p:nvSpPr>
        <p:spPr>
          <a:xfrm>
            <a:off x="5478065" y="1048781"/>
            <a:ext cx="173660" cy="247165"/>
          </a:xfrm>
          <a:custGeom>
            <a:avLst/>
            <a:gdLst/>
            <a:ahLst/>
            <a:cxnLst/>
            <a:rect l="l" t="t" r="r" b="b"/>
            <a:pathLst>
              <a:path w="174625" h="248538">
                <a:moveTo>
                  <a:pt x="84962" y="0"/>
                </a:moveTo>
                <a:lnTo>
                  <a:pt x="70875" y="1047"/>
                </a:lnTo>
                <a:lnTo>
                  <a:pt x="58024" y="4191"/>
                </a:lnTo>
                <a:lnTo>
                  <a:pt x="46406" y="9438"/>
                </a:lnTo>
                <a:lnTo>
                  <a:pt x="36016" y="16790"/>
                </a:lnTo>
                <a:lnTo>
                  <a:pt x="26849" y="26253"/>
                </a:lnTo>
                <a:lnTo>
                  <a:pt x="16291" y="42468"/>
                </a:lnTo>
                <a:lnTo>
                  <a:pt x="11455" y="52940"/>
                </a:lnTo>
                <a:lnTo>
                  <a:pt x="7466" y="64305"/>
                </a:lnTo>
                <a:lnTo>
                  <a:pt x="4325" y="76559"/>
                </a:lnTo>
                <a:lnTo>
                  <a:pt x="2035" y="89698"/>
                </a:lnTo>
                <a:lnTo>
                  <a:pt x="597" y="103718"/>
                </a:lnTo>
                <a:lnTo>
                  <a:pt x="14" y="118614"/>
                </a:lnTo>
                <a:lnTo>
                  <a:pt x="0" y="121412"/>
                </a:lnTo>
                <a:lnTo>
                  <a:pt x="359" y="136953"/>
                </a:lnTo>
                <a:lnTo>
                  <a:pt x="1437" y="151545"/>
                </a:lnTo>
                <a:lnTo>
                  <a:pt x="3235" y="165186"/>
                </a:lnTo>
                <a:lnTo>
                  <a:pt x="5751" y="177870"/>
                </a:lnTo>
                <a:lnTo>
                  <a:pt x="8986" y="189596"/>
                </a:lnTo>
                <a:lnTo>
                  <a:pt x="12940" y="200358"/>
                </a:lnTo>
                <a:lnTo>
                  <a:pt x="17613" y="210154"/>
                </a:lnTo>
                <a:lnTo>
                  <a:pt x="28807" y="226498"/>
                </a:lnTo>
                <a:lnTo>
                  <a:pt x="38351" y="235421"/>
                </a:lnTo>
                <a:lnTo>
                  <a:pt x="49201" y="242038"/>
                </a:lnTo>
                <a:lnTo>
                  <a:pt x="61353" y="246353"/>
                </a:lnTo>
                <a:lnTo>
                  <a:pt x="74801" y="248372"/>
                </a:lnTo>
                <a:lnTo>
                  <a:pt x="80263" y="248538"/>
                </a:lnTo>
                <a:lnTo>
                  <a:pt x="94767" y="247663"/>
                </a:lnTo>
                <a:lnTo>
                  <a:pt x="108098" y="245035"/>
                </a:lnTo>
                <a:lnTo>
                  <a:pt x="120256" y="240651"/>
                </a:lnTo>
                <a:lnTo>
                  <a:pt x="131240" y="234507"/>
                </a:lnTo>
                <a:lnTo>
                  <a:pt x="141051" y="226600"/>
                </a:lnTo>
                <a:lnTo>
                  <a:pt x="149689" y="216927"/>
                </a:lnTo>
                <a:lnTo>
                  <a:pt x="156253" y="207059"/>
                </a:lnTo>
                <a:lnTo>
                  <a:pt x="161325" y="197098"/>
                </a:lnTo>
                <a:lnTo>
                  <a:pt x="165582" y="186142"/>
                </a:lnTo>
                <a:lnTo>
                  <a:pt x="169023" y="174189"/>
                </a:lnTo>
                <a:lnTo>
                  <a:pt x="171645" y="161237"/>
                </a:lnTo>
                <a:lnTo>
                  <a:pt x="173447" y="147284"/>
                </a:lnTo>
                <a:lnTo>
                  <a:pt x="174428" y="132330"/>
                </a:lnTo>
                <a:lnTo>
                  <a:pt x="174625" y="121412"/>
                </a:lnTo>
                <a:lnTo>
                  <a:pt x="173988" y="101848"/>
                </a:lnTo>
                <a:lnTo>
                  <a:pt x="172079" y="84000"/>
                </a:lnTo>
                <a:lnTo>
                  <a:pt x="168899" y="67869"/>
                </a:lnTo>
                <a:lnTo>
                  <a:pt x="164448" y="53455"/>
                </a:lnTo>
                <a:lnTo>
                  <a:pt x="158728" y="40759"/>
                </a:lnTo>
                <a:lnTo>
                  <a:pt x="151738" y="29780"/>
                </a:lnTo>
                <a:lnTo>
                  <a:pt x="143481" y="20520"/>
                </a:lnTo>
                <a:lnTo>
                  <a:pt x="133958" y="12979"/>
                </a:lnTo>
                <a:lnTo>
                  <a:pt x="123168" y="7157"/>
                </a:lnTo>
                <a:lnTo>
                  <a:pt x="111113" y="3054"/>
                </a:lnTo>
                <a:lnTo>
                  <a:pt x="97794" y="672"/>
                </a:lnTo>
                <a:lnTo>
                  <a:pt x="84962" y="0"/>
                </a:lnTo>
                <a:close/>
              </a:path>
            </a:pathLst>
          </a:custGeom>
          <a:ln w="1778">
            <a:solidFill>
              <a:srgbClr val="58134A"/>
            </a:solidFill>
          </a:ln>
        </p:spPr>
        <p:txBody>
          <a:bodyPr wrap="square" lIns="0" tIns="0" rIns="0" bIns="0" rtlCol="0">
            <a:noAutofit/>
          </a:bodyPr>
          <a:lstStyle/>
          <a:p>
            <a:endParaRPr sz="1790"/>
          </a:p>
        </p:txBody>
      </p:sp>
      <p:sp>
        <p:nvSpPr>
          <p:cNvPr id="63" name="object 63"/>
          <p:cNvSpPr/>
          <p:nvPr/>
        </p:nvSpPr>
        <p:spPr>
          <a:xfrm>
            <a:off x="4874864" y="1048781"/>
            <a:ext cx="173660" cy="247165"/>
          </a:xfrm>
          <a:custGeom>
            <a:avLst/>
            <a:gdLst/>
            <a:ahLst/>
            <a:cxnLst/>
            <a:rect l="l" t="t" r="r" b="b"/>
            <a:pathLst>
              <a:path w="174625" h="248538">
                <a:moveTo>
                  <a:pt x="84962" y="0"/>
                </a:moveTo>
                <a:lnTo>
                  <a:pt x="70875" y="1047"/>
                </a:lnTo>
                <a:lnTo>
                  <a:pt x="58024" y="4191"/>
                </a:lnTo>
                <a:lnTo>
                  <a:pt x="46406" y="9438"/>
                </a:lnTo>
                <a:lnTo>
                  <a:pt x="36016" y="16790"/>
                </a:lnTo>
                <a:lnTo>
                  <a:pt x="26849" y="26253"/>
                </a:lnTo>
                <a:lnTo>
                  <a:pt x="16291" y="42468"/>
                </a:lnTo>
                <a:lnTo>
                  <a:pt x="11455" y="52940"/>
                </a:lnTo>
                <a:lnTo>
                  <a:pt x="7466" y="64305"/>
                </a:lnTo>
                <a:lnTo>
                  <a:pt x="4325" y="76559"/>
                </a:lnTo>
                <a:lnTo>
                  <a:pt x="2035" y="89698"/>
                </a:lnTo>
                <a:lnTo>
                  <a:pt x="597" y="103718"/>
                </a:lnTo>
                <a:lnTo>
                  <a:pt x="14" y="118614"/>
                </a:lnTo>
                <a:lnTo>
                  <a:pt x="0" y="121412"/>
                </a:lnTo>
                <a:lnTo>
                  <a:pt x="359" y="136953"/>
                </a:lnTo>
                <a:lnTo>
                  <a:pt x="1437" y="151545"/>
                </a:lnTo>
                <a:lnTo>
                  <a:pt x="3235" y="165186"/>
                </a:lnTo>
                <a:lnTo>
                  <a:pt x="5751" y="177870"/>
                </a:lnTo>
                <a:lnTo>
                  <a:pt x="8986" y="189596"/>
                </a:lnTo>
                <a:lnTo>
                  <a:pt x="12940" y="200358"/>
                </a:lnTo>
                <a:lnTo>
                  <a:pt x="17613" y="210154"/>
                </a:lnTo>
                <a:lnTo>
                  <a:pt x="28807" y="226498"/>
                </a:lnTo>
                <a:lnTo>
                  <a:pt x="38351" y="235421"/>
                </a:lnTo>
                <a:lnTo>
                  <a:pt x="49201" y="242038"/>
                </a:lnTo>
                <a:lnTo>
                  <a:pt x="61353" y="246353"/>
                </a:lnTo>
                <a:lnTo>
                  <a:pt x="74801" y="248372"/>
                </a:lnTo>
                <a:lnTo>
                  <a:pt x="80263" y="248538"/>
                </a:lnTo>
                <a:lnTo>
                  <a:pt x="94767" y="247663"/>
                </a:lnTo>
                <a:lnTo>
                  <a:pt x="108098" y="245035"/>
                </a:lnTo>
                <a:lnTo>
                  <a:pt x="120256" y="240651"/>
                </a:lnTo>
                <a:lnTo>
                  <a:pt x="131240" y="234507"/>
                </a:lnTo>
                <a:lnTo>
                  <a:pt x="141051" y="226600"/>
                </a:lnTo>
                <a:lnTo>
                  <a:pt x="149689" y="216927"/>
                </a:lnTo>
                <a:lnTo>
                  <a:pt x="156253" y="207059"/>
                </a:lnTo>
                <a:lnTo>
                  <a:pt x="161325" y="197098"/>
                </a:lnTo>
                <a:lnTo>
                  <a:pt x="165582" y="186142"/>
                </a:lnTo>
                <a:lnTo>
                  <a:pt x="169023" y="174189"/>
                </a:lnTo>
                <a:lnTo>
                  <a:pt x="171645" y="161237"/>
                </a:lnTo>
                <a:lnTo>
                  <a:pt x="173447" y="147284"/>
                </a:lnTo>
                <a:lnTo>
                  <a:pt x="174428" y="132330"/>
                </a:lnTo>
                <a:lnTo>
                  <a:pt x="174625" y="121412"/>
                </a:lnTo>
                <a:lnTo>
                  <a:pt x="173988" y="101848"/>
                </a:lnTo>
                <a:lnTo>
                  <a:pt x="172079" y="84000"/>
                </a:lnTo>
                <a:lnTo>
                  <a:pt x="168899" y="67869"/>
                </a:lnTo>
                <a:lnTo>
                  <a:pt x="164448" y="53455"/>
                </a:lnTo>
                <a:lnTo>
                  <a:pt x="158728" y="40759"/>
                </a:lnTo>
                <a:lnTo>
                  <a:pt x="151738" y="29780"/>
                </a:lnTo>
                <a:lnTo>
                  <a:pt x="143481" y="20520"/>
                </a:lnTo>
                <a:lnTo>
                  <a:pt x="133958" y="12979"/>
                </a:lnTo>
                <a:lnTo>
                  <a:pt x="123168" y="7157"/>
                </a:lnTo>
                <a:lnTo>
                  <a:pt x="111113" y="3054"/>
                </a:lnTo>
                <a:lnTo>
                  <a:pt x="97794" y="672"/>
                </a:lnTo>
                <a:lnTo>
                  <a:pt x="84962" y="0"/>
                </a:lnTo>
                <a:close/>
              </a:path>
            </a:pathLst>
          </a:custGeom>
          <a:ln w="1778">
            <a:solidFill>
              <a:srgbClr val="58134A"/>
            </a:solidFill>
          </a:ln>
        </p:spPr>
        <p:txBody>
          <a:bodyPr wrap="square" lIns="0" tIns="0" rIns="0" bIns="0" rtlCol="0">
            <a:noAutofit/>
          </a:bodyPr>
          <a:lstStyle/>
          <a:p>
            <a:endParaRPr sz="1790"/>
          </a:p>
        </p:txBody>
      </p:sp>
      <p:sp>
        <p:nvSpPr>
          <p:cNvPr id="64" name="object 64"/>
          <p:cNvSpPr/>
          <p:nvPr/>
        </p:nvSpPr>
        <p:spPr>
          <a:xfrm>
            <a:off x="1185954" y="1048781"/>
            <a:ext cx="173647" cy="247165"/>
          </a:xfrm>
          <a:custGeom>
            <a:avLst/>
            <a:gdLst/>
            <a:ahLst/>
            <a:cxnLst/>
            <a:rect l="l" t="t" r="r" b="b"/>
            <a:pathLst>
              <a:path w="174612" h="248538">
                <a:moveTo>
                  <a:pt x="84924" y="0"/>
                </a:moveTo>
                <a:lnTo>
                  <a:pt x="70862" y="1047"/>
                </a:lnTo>
                <a:lnTo>
                  <a:pt x="58020" y="4191"/>
                </a:lnTo>
                <a:lnTo>
                  <a:pt x="46400" y="9438"/>
                </a:lnTo>
                <a:lnTo>
                  <a:pt x="36000" y="16790"/>
                </a:lnTo>
                <a:lnTo>
                  <a:pt x="26820" y="26253"/>
                </a:lnTo>
                <a:lnTo>
                  <a:pt x="16250" y="42469"/>
                </a:lnTo>
                <a:lnTo>
                  <a:pt x="11418" y="52942"/>
                </a:lnTo>
                <a:lnTo>
                  <a:pt x="7436" y="64309"/>
                </a:lnTo>
                <a:lnTo>
                  <a:pt x="4304" y="76564"/>
                </a:lnTo>
                <a:lnTo>
                  <a:pt x="2023" y="89705"/>
                </a:lnTo>
                <a:lnTo>
                  <a:pt x="593" y="103727"/>
                </a:lnTo>
                <a:lnTo>
                  <a:pt x="13" y="118625"/>
                </a:lnTo>
                <a:lnTo>
                  <a:pt x="0" y="121412"/>
                </a:lnTo>
                <a:lnTo>
                  <a:pt x="358" y="136955"/>
                </a:lnTo>
                <a:lnTo>
                  <a:pt x="1435" y="151549"/>
                </a:lnTo>
                <a:lnTo>
                  <a:pt x="3229" y="165190"/>
                </a:lnTo>
                <a:lnTo>
                  <a:pt x="5740" y="177876"/>
                </a:lnTo>
                <a:lnTo>
                  <a:pt x="8968" y="189602"/>
                </a:lnTo>
                <a:lnTo>
                  <a:pt x="12913" y="200365"/>
                </a:lnTo>
                <a:lnTo>
                  <a:pt x="17574" y="210161"/>
                </a:lnTo>
                <a:lnTo>
                  <a:pt x="28795" y="226500"/>
                </a:lnTo>
                <a:lnTo>
                  <a:pt x="38355" y="235424"/>
                </a:lnTo>
                <a:lnTo>
                  <a:pt x="49204" y="242040"/>
                </a:lnTo>
                <a:lnTo>
                  <a:pt x="61340" y="246355"/>
                </a:lnTo>
                <a:lnTo>
                  <a:pt x="74762" y="248373"/>
                </a:lnTo>
                <a:lnTo>
                  <a:pt x="80200" y="248538"/>
                </a:lnTo>
                <a:lnTo>
                  <a:pt x="94717" y="247664"/>
                </a:lnTo>
                <a:lnTo>
                  <a:pt x="108055" y="245039"/>
                </a:lnTo>
                <a:lnTo>
                  <a:pt x="120216" y="240660"/>
                </a:lnTo>
                <a:lnTo>
                  <a:pt x="131200" y="234524"/>
                </a:lnTo>
                <a:lnTo>
                  <a:pt x="141011" y="226627"/>
                </a:lnTo>
                <a:lnTo>
                  <a:pt x="149648" y="216965"/>
                </a:lnTo>
                <a:lnTo>
                  <a:pt x="156240" y="207059"/>
                </a:lnTo>
                <a:lnTo>
                  <a:pt x="161312" y="197098"/>
                </a:lnTo>
                <a:lnTo>
                  <a:pt x="165569" y="186142"/>
                </a:lnTo>
                <a:lnTo>
                  <a:pt x="169010" y="174189"/>
                </a:lnTo>
                <a:lnTo>
                  <a:pt x="171632" y="161237"/>
                </a:lnTo>
                <a:lnTo>
                  <a:pt x="173434" y="147284"/>
                </a:lnTo>
                <a:lnTo>
                  <a:pt x="174415" y="132330"/>
                </a:lnTo>
                <a:lnTo>
                  <a:pt x="174612" y="121412"/>
                </a:lnTo>
                <a:lnTo>
                  <a:pt x="173975" y="101850"/>
                </a:lnTo>
                <a:lnTo>
                  <a:pt x="172067" y="84004"/>
                </a:lnTo>
                <a:lnTo>
                  <a:pt x="168887" y="67874"/>
                </a:lnTo>
                <a:lnTo>
                  <a:pt x="164436" y="53461"/>
                </a:lnTo>
                <a:lnTo>
                  <a:pt x="158716" y="40765"/>
                </a:lnTo>
                <a:lnTo>
                  <a:pt x="151727" y="29786"/>
                </a:lnTo>
                <a:lnTo>
                  <a:pt x="143470" y="20526"/>
                </a:lnTo>
                <a:lnTo>
                  <a:pt x="133945" y="12984"/>
                </a:lnTo>
                <a:lnTo>
                  <a:pt x="123154" y="7161"/>
                </a:lnTo>
                <a:lnTo>
                  <a:pt x="111098" y="3058"/>
                </a:lnTo>
                <a:lnTo>
                  <a:pt x="97776" y="674"/>
                </a:lnTo>
                <a:lnTo>
                  <a:pt x="84924" y="0"/>
                </a:lnTo>
                <a:close/>
              </a:path>
            </a:pathLst>
          </a:custGeom>
          <a:ln w="1778">
            <a:solidFill>
              <a:srgbClr val="58134A"/>
            </a:solidFill>
          </a:ln>
        </p:spPr>
        <p:txBody>
          <a:bodyPr wrap="square" lIns="0" tIns="0" rIns="0" bIns="0" rtlCol="0">
            <a:noAutofit/>
          </a:bodyPr>
          <a:lstStyle/>
          <a:p>
            <a:endParaRPr sz="1790"/>
          </a:p>
        </p:txBody>
      </p:sp>
      <p:sp>
        <p:nvSpPr>
          <p:cNvPr id="65" name="object 65"/>
          <p:cNvSpPr/>
          <p:nvPr/>
        </p:nvSpPr>
        <p:spPr>
          <a:xfrm>
            <a:off x="6093137" y="1000662"/>
            <a:ext cx="61001" cy="343657"/>
          </a:xfrm>
          <a:custGeom>
            <a:avLst/>
            <a:gdLst/>
            <a:ahLst/>
            <a:cxnLst/>
            <a:rect l="l" t="t" r="r" b="b"/>
            <a:pathLst>
              <a:path w="61340" h="345566">
                <a:moveTo>
                  <a:pt x="0" y="0"/>
                </a:moveTo>
                <a:lnTo>
                  <a:pt x="61340" y="0"/>
                </a:lnTo>
                <a:lnTo>
                  <a:pt x="61340" y="345566"/>
                </a:lnTo>
                <a:lnTo>
                  <a:pt x="0" y="345566"/>
                </a:lnTo>
                <a:lnTo>
                  <a:pt x="0" y="0"/>
                </a:lnTo>
                <a:close/>
              </a:path>
            </a:pathLst>
          </a:custGeom>
          <a:ln w="1777">
            <a:solidFill>
              <a:srgbClr val="58134A"/>
            </a:solidFill>
          </a:ln>
        </p:spPr>
        <p:txBody>
          <a:bodyPr wrap="square" lIns="0" tIns="0" rIns="0" bIns="0" rtlCol="0">
            <a:noAutofit/>
          </a:bodyPr>
          <a:lstStyle/>
          <a:p>
            <a:endParaRPr sz="1790"/>
          </a:p>
        </p:txBody>
      </p:sp>
      <p:sp>
        <p:nvSpPr>
          <p:cNvPr id="66" name="object 66"/>
          <p:cNvSpPr/>
          <p:nvPr/>
        </p:nvSpPr>
        <p:spPr>
          <a:xfrm>
            <a:off x="5165981" y="1000662"/>
            <a:ext cx="216223" cy="343657"/>
          </a:xfrm>
          <a:custGeom>
            <a:avLst/>
            <a:gdLst/>
            <a:ahLst/>
            <a:cxnLst/>
            <a:rect l="l" t="t" r="r" b="b"/>
            <a:pathLst>
              <a:path w="217424" h="345566">
                <a:moveTo>
                  <a:pt x="0" y="0"/>
                </a:moveTo>
                <a:lnTo>
                  <a:pt x="61341" y="0"/>
                </a:lnTo>
                <a:lnTo>
                  <a:pt x="61341" y="291083"/>
                </a:lnTo>
                <a:lnTo>
                  <a:pt x="217424" y="291083"/>
                </a:lnTo>
                <a:lnTo>
                  <a:pt x="217424" y="345566"/>
                </a:lnTo>
                <a:lnTo>
                  <a:pt x="0" y="345566"/>
                </a:lnTo>
                <a:lnTo>
                  <a:pt x="0" y="0"/>
                </a:lnTo>
                <a:close/>
              </a:path>
            </a:pathLst>
          </a:custGeom>
          <a:ln w="1778">
            <a:solidFill>
              <a:srgbClr val="58134A"/>
            </a:solidFill>
          </a:ln>
        </p:spPr>
        <p:txBody>
          <a:bodyPr wrap="square" lIns="0" tIns="0" rIns="0" bIns="0" rtlCol="0">
            <a:noAutofit/>
          </a:bodyPr>
          <a:lstStyle/>
          <a:p>
            <a:endParaRPr sz="1790"/>
          </a:p>
        </p:txBody>
      </p:sp>
      <p:sp>
        <p:nvSpPr>
          <p:cNvPr id="67" name="object 67"/>
          <p:cNvSpPr/>
          <p:nvPr/>
        </p:nvSpPr>
        <p:spPr>
          <a:xfrm>
            <a:off x="4208135" y="1000662"/>
            <a:ext cx="255122" cy="349467"/>
          </a:xfrm>
          <a:custGeom>
            <a:avLst/>
            <a:gdLst/>
            <a:ahLst/>
            <a:cxnLst/>
            <a:rect l="l" t="t" r="r" b="b"/>
            <a:pathLst>
              <a:path w="256539" h="351408">
                <a:moveTo>
                  <a:pt x="0" y="0"/>
                </a:moveTo>
                <a:lnTo>
                  <a:pt x="61340" y="0"/>
                </a:lnTo>
                <a:lnTo>
                  <a:pt x="61340" y="234187"/>
                </a:lnTo>
                <a:lnTo>
                  <a:pt x="62498" y="248080"/>
                </a:lnTo>
                <a:lnTo>
                  <a:pt x="65979" y="260555"/>
                </a:lnTo>
                <a:lnTo>
                  <a:pt x="71798" y="271612"/>
                </a:lnTo>
                <a:lnTo>
                  <a:pt x="78232" y="279526"/>
                </a:lnTo>
                <a:lnTo>
                  <a:pt x="87705" y="287296"/>
                </a:lnTo>
                <a:lnTo>
                  <a:pt x="98846" y="292768"/>
                </a:lnTo>
                <a:lnTo>
                  <a:pt x="111642" y="295967"/>
                </a:lnTo>
                <a:lnTo>
                  <a:pt x="124967" y="296925"/>
                </a:lnTo>
                <a:lnTo>
                  <a:pt x="139688" y="295997"/>
                </a:lnTo>
                <a:lnTo>
                  <a:pt x="152797" y="293220"/>
                </a:lnTo>
                <a:lnTo>
                  <a:pt x="164294" y="288602"/>
                </a:lnTo>
                <a:lnTo>
                  <a:pt x="174180" y="282153"/>
                </a:lnTo>
                <a:lnTo>
                  <a:pt x="184933" y="270468"/>
                </a:lnTo>
                <a:lnTo>
                  <a:pt x="190748" y="259432"/>
                </a:lnTo>
                <a:lnTo>
                  <a:pt x="194216" y="246799"/>
                </a:lnTo>
                <a:lnTo>
                  <a:pt x="195325" y="233044"/>
                </a:lnTo>
                <a:lnTo>
                  <a:pt x="195325" y="0"/>
                </a:lnTo>
                <a:lnTo>
                  <a:pt x="256539" y="0"/>
                </a:lnTo>
                <a:lnTo>
                  <a:pt x="256539" y="237743"/>
                </a:lnTo>
                <a:lnTo>
                  <a:pt x="255847" y="252200"/>
                </a:lnTo>
                <a:lnTo>
                  <a:pt x="253765" y="265750"/>
                </a:lnTo>
                <a:lnTo>
                  <a:pt x="250291" y="278397"/>
                </a:lnTo>
                <a:lnTo>
                  <a:pt x="245421" y="290142"/>
                </a:lnTo>
                <a:lnTo>
                  <a:pt x="239149" y="300987"/>
                </a:lnTo>
                <a:lnTo>
                  <a:pt x="231472" y="310935"/>
                </a:lnTo>
                <a:lnTo>
                  <a:pt x="222386" y="319987"/>
                </a:lnTo>
                <a:lnTo>
                  <a:pt x="211376" y="328468"/>
                </a:lnTo>
                <a:lnTo>
                  <a:pt x="201136" y="334656"/>
                </a:lnTo>
                <a:lnTo>
                  <a:pt x="190131" y="339874"/>
                </a:lnTo>
                <a:lnTo>
                  <a:pt x="178359" y="344121"/>
                </a:lnTo>
                <a:lnTo>
                  <a:pt x="165820" y="347397"/>
                </a:lnTo>
                <a:lnTo>
                  <a:pt x="152511" y="349702"/>
                </a:lnTo>
                <a:lnTo>
                  <a:pt x="138431" y="351037"/>
                </a:lnTo>
                <a:lnTo>
                  <a:pt x="125475" y="351408"/>
                </a:lnTo>
                <a:lnTo>
                  <a:pt x="110244" y="350909"/>
                </a:lnTo>
                <a:lnTo>
                  <a:pt x="95947" y="349411"/>
                </a:lnTo>
                <a:lnTo>
                  <a:pt x="82585" y="346912"/>
                </a:lnTo>
                <a:lnTo>
                  <a:pt x="70162" y="343410"/>
                </a:lnTo>
                <a:lnTo>
                  <a:pt x="58678" y="338904"/>
                </a:lnTo>
                <a:lnTo>
                  <a:pt x="48136" y="333392"/>
                </a:lnTo>
                <a:lnTo>
                  <a:pt x="32638" y="321944"/>
                </a:lnTo>
                <a:lnTo>
                  <a:pt x="24098" y="313166"/>
                </a:lnTo>
                <a:lnTo>
                  <a:pt x="16858" y="303393"/>
                </a:lnTo>
                <a:lnTo>
                  <a:pt x="10913" y="292623"/>
                </a:lnTo>
                <a:lnTo>
                  <a:pt x="6260" y="280850"/>
                </a:lnTo>
                <a:lnTo>
                  <a:pt x="2895" y="268072"/>
                </a:lnTo>
                <a:lnTo>
                  <a:pt x="813" y="254282"/>
                </a:lnTo>
                <a:lnTo>
                  <a:pt x="10" y="239478"/>
                </a:lnTo>
                <a:lnTo>
                  <a:pt x="0" y="237489"/>
                </a:lnTo>
                <a:lnTo>
                  <a:pt x="0" y="0"/>
                </a:lnTo>
                <a:close/>
              </a:path>
            </a:pathLst>
          </a:custGeom>
          <a:ln w="1778">
            <a:solidFill>
              <a:srgbClr val="58134A"/>
            </a:solidFill>
          </a:ln>
        </p:spPr>
        <p:txBody>
          <a:bodyPr wrap="square" lIns="0" tIns="0" rIns="0" bIns="0" rtlCol="0">
            <a:noAutofit/>
          </a:bodyPr>
          <a:lstStyle/>
          <a:p>
            <a:endParaRPr sz="1790"/>
          </a:p>
        </p:txBody>
      </p:sp>
      <p:sp>
        <p:nvSpPr>
          <p:cNvPr id="68" name="object 68"/>
          <p:cNvSpPr/>
          <p:nvPr/>
        </p:nvSpPr>
        <p:spPr>
          <a:xfrm>
            <a:off x="3935329" y="1000662"/>
            <a:ext cx="219254" cy="343657"/>
          </a:xfrm>
          <a:custGeom>
            <a:avLst/>
            <a:gdLst/>
            <a:ahLst/>
            <a:cxnLst/>
            <a:rect l="l" t="t" r="r" b="b"/>
            <a:pathLst>
              <a:path w="220472" h="345566">
                <a:moveTo>
                  <a:pt x="0" y="0"/>
                </a:moveTo>
                <a:lnTo>
                  <a:pt x="220472" y="0"/>
                </a:lnTo>
                <a:lnTo>
                  <a:pt x="220472" y="54482"/>
                </a:lnTo>
                <a:lnTo>
                  <a:pt x="61341" y="54482"/>
                </a:lnTo>
                <a:lnTo>
                  <a:pt x="61341" y="135381"/>
                </a:lnTo>
                <a:lnTo>
                  <a:pt x="175514" y="135381"/>
                </a:lnTo>
                <a:lnTo>
                  <a:pt x="175514" y="187578"/>
                </a:lnTo>
                <a:lnTo>
                  <a:pt x="61341" y="187578"/>
                </a:lnTo>
                <a:lnTo>
                  <a:pt x="61341" y="291083"/>
                </a:lnTo>
                <a:lnTo>
                  <a:pt x="217932" y="291083"/>
                </a:lnTo>
                <a:lnTo>
                  <a:pt x="217932" y="345566"/>
                </a:lnTo>
                <a:lnTo>
                  <a:pt x="0" y="345566"/>
                </a:lnTo>
                <a:lnTo>
                  <a:pt x="0" y="0"/>
                </a:lnTo>
                <a:close/>
              </a:path>
            </a:pathLst>
          </a:custGeom>
          <a:ln w="1778">
            <a:solidFill>
              <a:srgbClr val="58134A"/>
            </a:solidFill>
          </a:ln>
        </p:spPr>
        <p:txBody>
          <a:bodyPr wrap="square" lIns="0" tIns="0" rIns="0" bIns="0" rtlCol="0">
            <a:noAutofit/>
          </a:bodyPr>
          <a:lstStyle/>
          <a:p>
            <a:endParaRPr sz="1790"/>
          </a:p>
        </p:txBody>
      </p:sp>
      <p:sp>
        <p:nvSpPr>
          <p:cNvPr id="69" name="object 69"/>
          <p:cNvSpPr/>
          <p:nvPr/>
        </p:nvSpPr>
        <p:spPr>
          <a:xfrm>
            <a:off x="3614027" y="1000662"/>
            <a:ext cx="250197" cy="348330"/>
          </a:xfrm>
          <a:custGeom>
            <a:avLst/>
            <a:gdLst/>
            <a:ahLst/>
            <a:cxnLst/>
            <a:rect l="l" t="t" r="r" b="b"/>
            <a:pathLst>
              <a:path w="251587" h="350265">
                <a:moveTo>
                  <a:pt x="0" y="0"/>
                </a:moveTo>
                <a:lnTo>
                  <a:pt x="29464" y="0"/>
                </a:lnTo>
                <a:lnTo>
                  <a:pt x="192659" y="208533"/>
                </a:lnTo>
                <a:lnTo>
                  <a:pt x="192659" y="0"/>
                </a:lnTo>
                <a:lnTo>
                  <a:pt x="251587" y="0"/>
                </a:lnTo>
                <a:lnTo>
                  <a:pt x="251587" y="350265"/>
                </a:lnTo>
                <a:lnTo>
                  <a:pt x="226695" y="350265"/>
                </a:lnTo>
                <a:lnTo>
                  <a:pt x="58928" y="131571"/>
                </a:lnTo>
                <a:lnTo>
                  <a:pt x="58928" y="345820"/>
                </a:lnTo>
                <a:lnTo>
                  <a:pt x="0" y="345820"/>
                </a:lnTo>
                <a:lnTo>
                  <a:pt x="0" y="0"/>
                </a:lnTo>
                <a:close/>
              </a:path>
            </a:pathLst>
          </a:custGeom>
          <a:ln w="1778">
            <a:solidFill>
              <a:srgbClr val="58134A"/>
            </a:solidFill>
          </a:ln>
        </p:spPr>
        <p:txBody>
          <a:bodyPr wrap="square" lIns="0" tIns="0" rIns="0" bIns="0" rtlCol="0">
            <a:noAutofit/>
          </a:bodyPr>
          <a:lstStyle/>
          <a:p>
            <a:endParaRPr sz="1790"/>
          </a:p>
        </p:txBody>
      </p:sp>
      <p:sp>
        <p:nvSpPr>
          <p:cNvPr id="70" name="object 70"/>
          <p:cNvSpPr/>
          <p:nvPr/>
        </p:nvSpPr>
        <p:spPr>
          <a:xfrm>
            <a:off x="3092289" y="1000662"/>
            <a:ext cx="61001" cy="343657"/>
          </a:xfrm>
          <a:custGeom>
            <a:avLst/>
            <a:gdLst/>
            <a:ahLst/>
            <a:cxnLst/>
            <a:rect l="l" t="t" r="r" b="b"/>
            <a:pathLst>
              <a:path w="61340" h="345566">
                <a:moveTo>
                  <a:pt x="0" y="0"/>
                </a:moveTo>
                <a:lnTo>
                  <a:pt x="61340" y="0"/>
                </a:lnTo>
                <a:lnTo>
                  <a:pt x="61340" y="345566"/>
                </a:lnTo>
                <a:lnTo>
                  <a:pt x="0" y="345566"/>
                </a:lnTo>
                <a:lnTo>
                  <a:pt x="0" y="0"/>
                </a:lnTo>
                <a:close/>
              </a:path>
            </a:pathLst>
          </a:custGeom>
          <a:ln w="1777">
            <a:solidFill>
              <a:srgbClr val="58134A"/>
            </a:solidFill>
          </a:ln>
        </p:spPr>
        <p:txBody>
          <a:bodyPr wrap="square" lIns="0" tIns="0" rIns="0" bIns="0" rtlCol="0">
            <a:noAutofit/>
          </a:bodyPr>
          <a:lstStyle/>
          <a:p>
            <a:endParaRPr sz="1790"/>
          </a:p>
        </p:txBody>
      </p:sp>
      <p:sp>
        <p:nvSpPr>
          <p:cNvPr id="71" name="object 71"/>
          <p:cNvSpPr/>
          <p:nvPr/>
        </p:nvSpPr>
        <p:spPr>
          <a:xfrm>
            <a:off x="2465218" y="1000662"/>
            <a:ext cx="250197" cy="348330"/>
          </a:xfrm>
          <a:custGeom>
            <a:avLst/>
            <a:gdLst/>
            <a:ahLst/>
            <a:cxnLst/>
            <a:rect l="l" t="t" r="r" b="b"/>
            <a:pathLst>
              <a:path w="251587" h="350265">
                <a:moveTo>
                  <a:pt x="0" y="0"/>
                </a:moveTo>
                <a:lnTo>
                  <a:pt x="29463" y="0"/>
                </a:lnTo>
                <a:lnTo>
                  <a:pt x="192659" y="208533"/>
                </a:lnTo>
                <a:lnTo>
                  <a:pt x="192659" y="0"/>
                </a:lnTo>
                <a:lnTo>
                  <a:pt x="251587" y="0"/>
                </a:lnTo>
                <a:lnTo>
                  <a:pt x="251587" y="350265"/>
                </a:lnTo>
                <a:lnTo>
                  <a:pt x="226694" y="350265"/>
                </a:lnTo>
                <a:lnTo>
                  <a:pt x="58928" y="131571"/>
                </a:lnTo>
                <a:lnTo>
                  <a:pt x="58928" y="345820"/>
                </a:lnTo>
                <a:lnTo>
                  <a:pt x="0" y="345820"/>
                </a:lnTo>
                <a:lnTo>
                  <a:pt x="0" y="0"/>
                </a:lnTo>
                <a:close/>
              </a:path>
            </a:pathLst>
          </a:custGeom>
          <a:ln w="1778">
            <a:solidFill>
              <a:srgbClr val="58134A"/>
            </a:solidFill>
          </a:ln>
        </p:spPr>
        <p:txBody>
          <a:bodyPr wrap="square" lIns="0" tIns="0" rIns="0" bIns="0" rtlCol="0">
            <a:noAutofit/>
          </a:bodyPr>
          <a:lstStyle/>
          <a:p>
            <a:endParaRPr sz="1790"/>
          </a:p>
        </p:txBody>
      </p:sp>
      <p:sp>
        <p:nvSpPr>
          <p:cNvPr id="72" name="object 72"/>
          <p:cNvSpPr/>
          <p:nvPr/>
        </p:nvSpPr>
        <p:spPr>
          <a:xfrm>
            <a:off x="682503" y="1000662"/>
            <a:ext cx="60989" cy="343657"/>
          </a:xfrm>
          <a:custGeom>
            <a:avLst/>
            <a:gdLst/>
            <a:ahLst/>
            <a:cxnLst/>
            <a:rect l="l" t="t" r="r" b="b"/>
            <a:pathLst>
              <a:path w="61328" h="345566">
                <a:moveTo>
                  <a:pt x="0" y="0"/>
                </a:moveTo>
                <a:lnTo>
                  <a:pt x="61328" y="0"/>
                </a:lnTo>
                <a:lnTo>
                  <a:pt x="61328" y="345566"/>
                </a:lnTo>
                <a:lnTo>
                  <a:pt x="0" y="345566"/>
                </a:lnTo>
                <a:lnTo>
                  <a:pt x="0" y="0"/>
                </a:lnTo>
                <a:close/>
              </a:path>
            </a:pathLst>
          </a:custGeom>
          <a:ln w="1778">
            <a:solidFill>
              <a:srgbClr val="58134A"/>
            </a:solidFill>
          </a:ln>
        </p:spPr>
        <p:txBody>
          <a:bodyPr wrap="square" lIns="0" tIns="0" rIns="0" bIns="0" rtlCol="0">
            <a:noAutofit/>
          </a:bodyPr>
          <a:lstStyle/>
          <a:p>
            <a:endParaRPr sz="1790"/>
          </a:p>
        </p:txBody>
      </p:sp>
      <p:sp>
        <p:nvSpPr>
          <p:cNvPr id="73" name="object 73"/>
          <p:cNvSpPr/>
          <p:nvPr/>
        </p:nvSpPr>
        <p:spPr>
          <a:xfrm>
            <a:off x="549132" y="1000662"/>
            <a:ext cx="60989" cy="343657"/>
          </a:xfrm>
          <a:custGeom>
            <a:avLst/>
            <a:gdLst/>
            <a:ahLst/>
            <a:cxnLst/>
            <a:rect l="l" t="t" r="r" b="b"/>
            <a:pathLst>
              <a:path w="61328" h="345566">
                <a:moveTo>
                  <a:pt x="0" y="0"/>
                </a:moveTo>
                <a:lnTo>
                  <a:pt x="61328" y="0"/>
                </a:lnTo>
                <a:lnTo>
                  <a:pt x="61328" y="345566"/>
                </a:lnTo>
                <a:lnTo>
                  <a:pt x="0" y="345566"/>
                </a:lnTo>
                <a:lnTo>
                  <a:pt x="0" y="0"/>
                </a:lnTo>
                <a:close/>
              </a:path>
            </a:pathLst>
          </a:custGeom>
          <a:ln w="1778">
            <a:solidFill>
              <a:srgbClr val="58134A"/>
            </a:solidFill>
          </a:ln>
        </p:spPr>
        <p:txBody>
          <a:bodyPr wrap="square" lIns="0" tIns="0" rIns="0" bIns="0" rtlCol="0">
            <a:noAutofit/>
          </a:bodyPr>
          <a:lstStyle/>
          <a:p>
            <a:endParaRPr sz="1790"/>
          </a:p>
        </p:txBody>
      </p:sp>
      <p:sp>
        <p:nvSpPr>
          <p:cNvPr id="74" name="object 74"/>
          <p:cNvSpPr/>
          <p:nvPr/>
        </p:nvSpPr>
        <p:spPr>
          <a:xfrm>
            <a:off x="4533984" y="997125"/>
            <a:ext cx="264089" cy="347194"/>
          </a:xfrm>
          <a:custGeom>
            <a:avLst/>
            <a:gdLst/>
            <a:ahLst/>
            <a:cxnLst/>
            <a:rect l="l" t="t" r="r" b="b"/>
            <a:pathLst>
              <a:path w="265556" h="349123">
                <a:moveTo>
                  <a:pt x="95757" y="0"/>
                </a:moveTo>
                <a:lnTo>
                  <a:pt x="115084" y="592"/>
                </a:lnTo>
                <a:lnTo>
                  <a:pt x="132875" y="2371"/>
                </a:lnTo>
                <a:lnTo>
                  <a:pt x="149131" y="5335"/>
                </a:lnTo>
                <a:lnTo>
                  <a:pt x="163852" y="9485"/>
                </a:lnTo>
                <a:lnTo>
                  <a:pt x="177038" y="14823"/>
                </a:lnTo>
                <a:lnTo>
                  <a:pt x="188690" y="21347"/>
                </a:lnTo>
                <a:lnTo>
                  <a:pt x="198808" y="29058"/>
                </a:lnTo>
                <a:lnTo>
                  <a:pt x="207392" y="37958"/>
                </a:lnTo>
                <a:lnTo>
                  <a:pt x="214443" y="48045"/>
                </a:lnTo>
                <a:lnTo>
                  <a:pt x="219961" y="59320"/>
                </a:lnTo>
                <a:lnTo>
                  <a:pt x="223947" y="71784"/>
                </a:lnTo>
                <a:lnTo>
                  <a:pt x="226400" y="85438"/>
                </a:lnTo>
                <a:lnTo>
                  <a:pt x="227322" y="100280"/>
                </a:lnTo>
                <a:lnTo>
                  <a:pt x="227329" y="101854"/>
                </a:lnTo>
                <a:lnTo>
                  <a:pt x="226480" y="114837"/>
                </a:lnTo>
                <a:lnTo>
                  <a:pt x="223936" y="127323"/>
                </a:lnTo>
                <a:lnTo>
                  <a:pt x="219706" y="139314"/>
                </a:lnTo>
                <a:lnTo>
                  <a:pt x="213797" y="150808"/>
                </a:lnTo>
                <a:lnTo>
                  <a:pt x="209168" y="157861"/>
                </a:lnTo>
                <a:lnTo>
                  <a:pt x="200774" y="168189"/>
                </a:lnTo>
                <a:lnTo>
                  <a:pt x="191464" y="177109"/>
                </a:lnTo>
                <a:lnTo>
                  <a:pt x="181238" y="184605"/>
                </a:lnTo>
                <a:lnTo>
                  <a:pt x="170096" y="190661"/>
                </a:lnTo>
                <a:lnTo>
                  <a:pt x="163449" y="193421"/>
                </a:lnTo>
                <a:lnTo>
                  <a:pt x="265556" y="349123"/>
                </a:lnTo>
                <a:lnTo>
                  <a:pt x="194817" y="349123"/>
                </a:lnTo>
                <a:lnTo>
                  <a:pt x="102615" y="206375"/>
                </a:lnTo>
                <a:lnTo>
                  <a:pt x="92362" y="206125"/>
                </a:lnTo>
                <a:lnTo>
                  <a:pt x="79740" y="205607"/>
                </a:lnTo>
                <a:lnTo>
                  <a:pt x="64802" y="204795"/>
                </a:lnTo>
                <a:lnTo>
                  <a:pt x="63626" y="204724"/>
                </a:lnTo>
                <a:lnTo>
                  <a:pt x="63626" y="349123"/>
                </a:lnTo>
                <a:lnTo>
                  <a:pt x="0" y="349123"/>
                </a:lnTo>
                <a:lnTo>
                  <a:pt x="0" y="3556"/>
                </a:lnTo>
                <a:lnTo>
                  <a:pt x="6250" y="3367"/>
                </a:lnTo>
                <a:lnTo>
                  <a:pt x="18489" y="2817"/>
                </a:lnTo>
                <a:lnTo>
                  <a:pt x="36765" y="1930"/>
                </a:lnTo>
                <a:lnTo>
                  <a:pt x="39877" y="1777"/>
                </a:lnTo>
                <a:lnTo>
                  <a:pt x="54924" y="1079"/>
                </a:lnTo>
                <a:lnTo>
                  <a:pt x="68573" y="546"/>
                </a:lnTo>
                <a:lnTo>
                  <a:pt x="80843" y="189"/>
                </a:lnTo>
                <a:lnTo>
                  <a:pt x="91750" y="15"/>
                </a:lnTo>
                <a:lnTo>
                  <a:pt x="95757" y="0"/>
                </a:lnTo>
                <a:close/>
              </a:path>
            </a:pathLst>
          </a:custGeom>
          <a:ln w="1778">
            <a:solidFill>
              <a:srgbClr val="58134A"/>
            </a:solidFill>
          </a:ln>
        </p:spPr>
        <p:txBody>
          <a:bodyPr wrap="square" lIns="0" tIns="0" rIns="0" bIns="0" rtlCol="0">
            <a:noAutofit/>
          </a:bodyPr>
          <a:lstStyle/>
          <a:p>
            <a:endParaRPr sz="1790"/>
          </a:p>
        </p:txBody>
      </p:sp>
      <p:sp>
        <p:nvSpPr>
          <p:cNvPr id="75" name="object 75"/>
          <p:cNvSpPr/>
          <p:nvPr/>
        </p:nvSpPr>
        <p:spPr>
          <a:xfrm>
            <a:off x="2752420" y="995989"/>
            <a:ext cx="301978" cy="348330"/>
          </a:xfrm>
          <a:custGeom>
            <a:avLst/>
            <a:gdLst/>
            <a:ahLst/>
            <a:cxnLst/>
            <a:rect l="l" t="t" r="r" b="b"/>
            <a:pathLst>
              <a:path w="303656" h="350265">
                <a:moveTo>
                  <a:pt x="137794" y="0"/>
                </a:moveTo>
                <a:lnTo>
                  <a:pt x="164719" y="0"/>
                </a:lnTo>
                <a:lnTo>
                  <a:pt x="303656" y="350265"/>
                </a:lnTo>
                <a:lnTo>
                  <a:pt x="235965" y="350265"/>
                </a:lnTo>
                <a:lnTo>
                  <a:pt x="210693" y="280162"/>
                </a:lnTo>
                <a:lnTo>
                  <a:pt x="92328" y="280162"/>
                </a:lnTo>
                <a:lnTo>
                  <a:pt x="68199" y="350265"/>
                </a:lnTo>
                <a:lnTo>
                  <a:pt x="0" y="350265"/>
                </a:lnTo>
                <a:lnTo>
                  <a:pt x="137794" y="0"/>
                </a:lnTo>
                <a:close/>
              </a:path>
            </a:pathLst>
          </a:custGeom>
          <a:ln w="1778">
            <a:solidFill>
              <a:srgbClr val="58134A"/>
            </a:solidFill>
          </a:ln>
        </p:spPr>
        <p:txBody>
          <a:bodyPr wrap="square" lIns="0" tIns="0" rIns="0" bIns="0" rtlCol="0">
            <a:noAutofit/>
          </a:bodyPr>
          <a:lstStyle/>
          <a:p>
            <a:endParaRPr sz="1790"/>
          </a:p>
        </p:txBody>
      </p:sp>
      <p:sp>
        <p:nvSpPr>
          <p:cNvPr id="76" name="object 76"/>
          <p:cNvSpPr/>
          <p:nvPr/>
        </p:nvSpPr>
        <p:spPr>
          <a:xfrm>
            <a:off x="2126485" y="995989"/>
            <a:ext cx="301978" cy="348330"/>
          </a:xfrm>
          <a:custGeom>
            <a:avLst/>
            <a:gdLst/>
            <a:ahLst/>
            <a:cxnLst/>
            <a:rect l="l" t="t" r="r" b="b"/>
            <a:pathLst>
              <a:path w="303656" h="350265">
                <a:moveTo>
                  <a:pt x="137794" y="0"/>
                </a:moveTo>
                <a:lnTo>
                  <a:pt x="164719" y="0"/>
                </a:lnTo>
                <a:lnTo>
                  <a:pt x="303656" y="350265"/>
                </a:lnTo>
                <a:lnTo>
                  <a:pt x="235965" y="350265"/>
                </a:lnTo>
                <a:lnTo>
                  <a:pt x="210693" y="280162"/>
                </a:lnTo>
                <a:lnTo>
                  <a:pt x="92328" y="280162"/>
                </a:lnTo>
                <a:lnTo>
                  <a:pt x="68199" y="350265"/>
                </a:lnTo>
                <a:lnTo>
                  <a:pt x="0" y="350265"/>
                </a:lnTo>
                <a:lnTo>
                  <a:pt x="137794" y="0"/>
                </a:lnTo>
                <a:close/>
              </a:path>
            </a:pathLst>
          </a:custGeom>
          <a:ln w="1778">
            <a:solidFill>
              <a:srgbClr val="58134A"/>
            </a:solidFill>
          </a:ln>
        </p:spPr>
        <p:txBody>
          <a:bodyPr wrap="square" lIns="0" tIns="0" rIns="0" bIns="0" rtlCol="0">
            <a:noAutofit/>
          </a:bodyPr>
          <a:lstStyle/>
          <a:p>
            <a:endParaRPr sz="1790"/>
          </a:p>
        </p:txBody>
      </p:sp>
      <p:sp>
        <p:nvSpPr>
          <p:cNvPr id="77" name="object 77"/>
          <p:cNvSpPr/>
          <p:nvPr/>
        </p:nvSpPr>
        <p:spPr>
          <a:xfrm>
            <a:off x="6840950" y="994725"/>
            <a:ext cx="208013" cy="355403"/>
          </a:xfrm>
          <a:custGeom>
            <a:avLst/>
            <a:gdLst/>
            <a:ahLst/>
            <a:cxnLst/>
            <a:rect l="l" t="t" r="r" b="b"/>
            <a:pathLst>
              <a:path w="209169" h="357377">
                <a:moveTo>
                  <a:pt x="105410" y="0"/>
                </a:moveTo>
                <a:lnTo>
                  <a:pt x="121518" y="439"/>
                </a:lnTo>
                <a:lnTo>
                  <a:pt x="136389" y="1757"/>
                </a:lnTo>
                <a:lnTo>
                  <a:pt x="150025" y="3954"/>
                </a:lnTo>
                <a:lnTo>
                  <a:pt x="162424" y="7030"/>
                </a:lnTo>
                <a:lnTo>
                  <a:pt x="173587" y="10985"/>
                </a:lnTo>
                <a:lnTo>
                  <a:pt x="183514" y="15818"/>
                </a:lnTo>
                <a:lnTo>
                  <a:pt x="192204" y="21530"/>
                </a:lnTo>
                <a:lnTo>
                  <a:pt x="193421" y="22478"/>
                </a:lnTo>
                <a:lnTo>
                  <a:pt x="174751" y="75311"/>
                </a:lnTo>
                <a:lnTo>
                  <a:pt x="163222" y="67892"/>
                </a:lnTo>
                <a:lnTo>
                  <a:pt x="151478" y="61899"/>
                </a:lnTo>
                <a:lnTo>
                  <a:pt x="139522" y="57337"/>
                </a:lnTo>
                <a:lnTo>
                  <a:pt x="127352" y="54209"/>
                </a:lnTo>
                <a:lnTo>
                  <a:pt x="114969" y="52521"/>
                </a:lnTo>
                <a:lnTo>
                  <a:pt x="106552" y="52197"/>
                </a:lnTo>
                <a:lnTo>
                  <a:pt x="92326" y="53679"/>
                </a:lnTo>
                <a:lnTo>
                  <a:pt x="80619" y="58153"/>
                </a:lnTo>
                <a:lnTo>
                  <a:pt x="73660" y="63373"/>
                </a:lnTo>
                <a:lnTo>
                  <a:pt x="66148" y="73519"/>
                </a:lnTo>
                <a:lnTo>
                  <a:pt x="62413" y="85877"/>
                </a:lnTo>
                <a:lnTo>
                  <a:pt x="61975" y="92583"/>
                </a:lnTo>
                <a:lnTo>
                  <a:pt x="63282" y="100996"/>
                </a:lnTo>
                <a:lnTo>
                  <a:pt x="67198" y="109499"/>
                </a:lnTo>
                <a:lnTo>
                  <a:pt x="73724" y="118094"/>
                </a:lnTo>
                <a:lnTo>
                  <a:pt x="82856" y="126779"/>
                </a:lnTo>
                <a:lnTo>
                  <a:pt x="94592" y="135554"/>
                </a:lnTo>
                <a:lnTo>
                  <a:pt x="108931" y="144420"/>
                </a:lnTo>
                <a:lnTo>
                  <a:pt x="125870" y="153377"/>
                </a:lnTo>
                <a:lnTo>
                  <a:pt x="127762" y="154305"/>
                </a:lnTo>
                <a:lnTo>
                  <a:pt x="141805" y="161481"/>
                </a:lnTo>
                <a:lnTo>
                  <a:pt x="154067" y="168411"/>
                </a:lnTo>
                <a:lnTo>
                  <a:pt x="164532" y="175093"/>
                </a:lnTo>
                <a:lnTo>
                  <a:pt x="173186" y="181528"/>
                </a:lnTo>
                <a:lnTo>
                  <a:pt x="186699" y="194947"/>
                </a:lnTo>
                <a:lnTo>
                  <a:pt x="194136" y="205268"/>
                </a:lnTo>
                <a:lnTo>
                  <a:pt x="200131" y="216462"/>
                </a:lnTo>
                <a:lnTo>
                  <a:pt x="205183" y="230396"/>
                </a:lnTo>
                <a:lnTo>
                  <a:pt x="207813" y="242717"/>
                </a:lnTo>
                <a:lnTo>
                  <a:pt x="209058" y="255801"/>
                </a:lnTo>
                <a:lnTo>
                  <a:pt x="209169" y="261238"/>
                </a:lnTo>
                <a:lnTo>
                  <a:pt x="208258" y="274723"/>
                </a:lnTo>
                <a:lnTo>
                  <a:pt x="205527" y="287394"/>
                </a:lnTo>
                <a:lnTo>
                  <a:pt x="200974" y="299257"/>
                </a:lnTo>
                <a:lnTo>
                  <a:pt x="194601" y="310313"/>
                </a:lnTo>
                <a:lnTo>
                  <a:pt x="186406" y="320567"/>
                </a:lnTo>
                <a:lnTo>
                  <a:pt x="176391" y="330022"/>
                </a:lnTo>
                <a:lnTo>
                  <a:pt x="166528" y="337224"/>
                </a:lnTo>
                <a:lnTo>
                  <a:pt x="156193" y="343108"/>
                </a:lnTo>
                <a:lnTo>
                  <a:pt x="145016" y="347978"/>
                </a:lnTo>
                <a:lnTo>
                  <a:pt x="132997" y="351836"/>
                </a:lnTo>
                <a:lnTo>
                  <a:pt x="120136" y="354680"/>
                </a:lnTo>
                <a:lnTo>
                  <a:pt x="106433" y="356512"/>
                </a:lnTo>
                <a:lnTo>
                  <a:pt x="91888" y="357330"/>
                </a:lnTo>
                <a:lnTo>
                  <a:pt x="87249" y="357377"/>
                </a:lnTo>
                <a:lnTo>
                  <a:pt x="73889" y="356892"/>
                </a:lnTo>
                <a:lnTo>
                  <a:pt x="60903" y="355434"/>
                </a:lnTo>
                <a:lnTo>
                  <a:pt x="48290" y="353001"/>
                </a:lnTo>
                <a:lnTo>
                  <a:pt x="36051" y="349592"/>
                </a:lnTo>
                <a:lnTo>
                  <a:pt x="24184" y="345203"/>
                </a:lnTo>
                <a:lnTo>
                  <a:pt x="12691" y="339834"/>
                </a:lnTo>
                <a:lnTo>
                  <a:pt x="1571" y="333482"/>
                </a:lnTo>
                <a:lnTo>
                  <a:pt x="0" y="332486"/>
                </a:lnTo>
                <a:lnTo>
                  <a:pt x="22605" y="277495"/>
                </a:lnTo>
                <a:lnTo>
                  <a:pt x="34744" y="285315"/>
                </a:lnTo>
                <a:lnTo>
                  <a:pt x="46804" y="291691"/>
                </a:lnTo>
                <a:lnTo>
                  <a:pt x="58793" y="296630"/>
                </a:lnTo>
                <a:lnTo>
                  <a:pt x="70718" y="300138"/>
                </a:lnTo>
                <a:lnTo>
                  <a:pt x="82586" y="302224"/>
                </a:lnTo>
                <a:lnTo>
                  <a:pt x="94106" y="302895"/>
                </a:lnTo>
                <a:lnTo>
                  <a:pt x="112903" y="301491"/>
                </a:lnTo>
                <a:lnTo>
                  <a:pt x="127697" y="297282"/>
                </a:lnTo>
                <a:lnTo>
                  <a:pt x="138484" y="290267"/>
                </a:lnTo>
                <a:lnTo>
                  <a:pt x="145257" y="280446"/>
                </a:lnTo>
                <a:lnTo>
                  <a:pt x="148013" y="267818"/>
                </a:lnTo>
                <a:lnTo>
                  <a:pt x="148081" y="265175"/>
                </a:lnTo>
                <a:lnTo>
                  <a:pt x="146509" y="252897"/>
                </a:lnTo>
                <a:lnTo>
                  <a:pt x="141768" y="241061"/>
                </a:lnTo>
                <a:lnTo>
                  <a:pt x="135381" y="231521"/>
                </a:lnTo>
                <a:lnTo>
                  <a:pt x="129224" y="224932"/>
                </a:lnTo>
                <a:lnTo>
                  <a:pt x="120919" y="218059"/>
                </a:lnTo>
                <a:lnTo>
                  <a:pt x="110469" y="210890"/>
                </a:lnTo>
                <a:lnTo>
                  <a:pt x="97872" y="203413"/>
                </a:lnTo>
                <a:lnTo>
                  <a:pt x="83128" y="195616"/>
                </a:lnTo>
                <a:lnTo>
                  <a:pt x="82803" y="195452"/>
                </a:lnTo>
                <a:lnTo>
                  <a:pt x="67803" y="187709"/>
                </a:lnTo>
                <a:lnTo>
                  <a:pt x="54909" y="180528"/>
                </a:lnTo>
                <a:lnTo>
                  <a:pt x="44135" y="173910"/>
                </a:lnTo>
                <a:lnTo>
                  <a:pt x="35492" y="167854"/>
                </a:lnTo>
                <a:lnTo>
                  <a:pt x="29337" y="162687"/>
                </a:lnTo>
                <a:lnTo>
                  <a:pt x="20616" y="153347"/>
                </a:lnTo>
                <a:lnTo>
                  <a:pt x="13439" y="142851"/>
                </a:lnTo>
                <a:lnTo>
                  <a:pt x="8127" y="132207"/>
                </a:lnTo>
                <a:lnTo>
                  <a:pt x="4140" y="120558"/>
                </a:lnTo>
                <a:lnTo>
                  <a:pt x="1639" y="108139"/>
                </a:lnTo>
                <a:lnTo>
                  <a:pt x="651" y="94951"/>
                </a:lnTo>
                <a:lnTo>
                  <a:pt x="635" y="92963"/>
                </a:lnTo>
                <a:lnTo>
                  <a:pt x="1529" y="79399"/>
                </a:lnTo>
                <a:lnTo>
                  <a:pt x="4213" y="66652"/>
                </a:lnTo>
                <a:lnTo>
                  <a:pt x="8686" y="54726"/>
                </a:lnTo>
                <a:lnTo>
                  <a:pt x="14948" y="43626"/>
                </a:lnTo>
                <a:lnTo>
                  <a:pt x="22999" y="33355"/>
                </a:lnTo>
                <a:lnTo>
                  <a:pt x="29972" y="26415"/>
                </a:lnTo>
                <a:lnTo>
                  <a:pt x="39760" y="18716"/>
                </a:lnTo>
                <a:lnTo>
                  <a:pt x="50366" y="12332"/>
                </a:lnTo>
                <a:lnTo>
                  <a:pt x="61798" y="7267"/>
                </a:lnTo>
                <a:lnTo>
                  <a:pt x="74066" y="3529"/>
                </a:lnTo>
                <a:lnTo>
                  <a:pt x="87179" y="1124"/>
                </a:lnTo>
                <a:lnTo>
                  <a:pt x="101145" y="58"/>
                </a:lnTo>
                <a:lnTo>
                  <a:pt x="105410" y="0"/>
                </a:lnTo>
                <a:close/>
              </a:path>
            </a:pathLst>
          </a:custGeom>
          <a:ln w="1778">
            <a:solidFill>
              <a:srgbClr val="58134A"/>
            </a:solidFill>
          </a:ln>
        </p:spPr>
        <p:txBody>
          <a:bodyPr wrap="square" lIns="0" tIns="0" rIns="0" bIns="0" rtlCol="0">
            <a:noAutofit/>
          </a:bodyPr>
          <a:lstStyle/>
          <a:p>
            <a:endParaRPr sz="1790"/>
          </a:p>
        </p:txBody>
      </p:sp>
      <p:sp>
        <p:nvSpPr>
          <p:cNvPr id="78" name="object 78"/>
          <p:cNvSpPr/>
          <p:nvPr/>
        </p:nvSpPr>
        <p:spPr>
          <a:xfrm>
            <a:off x="6208953" y="994725"/>
            <a:ext cx="261058" cy="355403"/>
          </a:xfrm>
          <a:custGeom>
            <a:avLst/>
            <a:gdLst/>
            <a:ahLst/>
            <a:cxnLst/>
            <a:rect l="l" t="t" r="r" b="b"/>
            <a:pathLst>
              <a:path w="262508" h="357377">
                <a:moveTo>
                  <a:pt x="158241" y="0"/>
                </a:moveTo>
                <a:lnTo>
                  <a:pt x="173232" y="408"/>
                </a:lnTo>
                <a:lnTo>
                  <a:pt x="187420" y="1635"/>
                </a:lnTo>
                <a:lnTo>
                  <a:pt x="200805" y="3679"/>
                </a:lnTo>
                <a:lnTo>
                  <a:pt x="213391" y="6542"/>
                </a:lnTo>
                <a:lnTo>
                  <a:pt x="225179" y="10221"/>
                </a:lnTo>
                <a:lnTo>
                  <a:pt x="236169" y="14719"/>
                </a:lnTo>
                <a:lnTo>
                  <a:pt x="246365" y="20034"/>
                </a:lnTo>
                <a:lnTo>
                  <a:pt x="253237" y="24384"/>
                </a:lnTo>
                <a:lnTo>
                  <a:pt x="228091" y="75057"/>
                </a:lnTo>
                <a:lnTo>
                  <a:pt x="219696" y="68203"/>
                </a:lnTo>
                <a:lnTo>
                  <a:pt x="209624" y="62754"/>
                </a:lnTo>
                <a:lnTo>
                  <a:pt x="197871" y="58701"/>
                </a:lnTo>
                <a:lnTo>
                  <a:pt x="184433" y="56034"/>
                </a:lnTo>
                <a:lnTo>
                  <a:pt x="169304" y="54744"/>
                </a:lnTo>
                <a:lnTo>
                  <a:pt x="162051" y="54610"/>
                </a:lnTo>
                <a:lnTo>
                  <a:pt x="148646" y="55531"/>
                </a:lnTo>
                <a:lnTo>
                  <a:pt x="136037" y="58297"/>
                </a:lnTo>
                <a:lnTo>
                  <a:pt x="124223" y="62907"/>
                </a:lnTo>
                <a:lnTo>
                  <a:pt x="113205" y="69361"/>
                </a:lnTo>
                <a:lnTo>
                  <a:pt x="102983" y="77658"/>
                </a:lnTo>
                <a:lnTo>
                  <a:pt x="93556" y="87800"/>
                </a:lnTo>
                <a:lnTo>
                  <a:pt x="84377" y="100755"/>
                </a:lnTo>
                <a:lnTo>
                  <a:pt x="78526" y="111379"/>
                </a:lnTo>
                <a:lnTo>
                  <a:pt x="73636" y="122679"/>
                </a:lnTo>
                <a:lnTo>
                  <a:pt x="69712" y="134657"/>
                </a:lnTo>
                <a:lnTo>
                  <a:pt x="66756" y="147313"/>
                </a:lnTo>
                <a:lnTo>
                  <a:pt x="64772" y="160651"/>
                </a:lnTo>
                <a:lnTo>
                  <a:pt x="63764" y="174671"/>
                </a:lnTo>
                <a:lnTo>
                  <a:pt x="63626" y="182372"/>
                </a:lnTo>
                <a:lnTo>
                  <a:pt x="64117" y="197292"/>
                </a:lnTo>
                <a:lnTo>
                  <a:pt x="65589" y="211336"/>
                </a:lnTo>
                <a:lnTo>
                  <a:pt x="68045" y="224501"/>
                </a:lnTo>
                <a:lnTo>
                  <a:pt x="71487" y="236790"/>
                </a:lnTo>
                <a:lnTo>
                  <a:pt x="75917" y="248201"/>
                </a:lnTo>
                <a:lnTo>
                  <a:pt x="81336" y="258734"/>
                </a:lnTo>
                <a:lnTo>
                  <a:pt x="87748" y="268390"/>
                </a:lnTo>
                <a:lnTo>
                  <a:pt x="98347" y="280409"/>
                </a:lnTo>
                <a:lnTo>
                  <a:pt x="108382" y="288587"/>
                </a:lnTo>
                <a:lnTo>
                  <a:pt x="119386" y="294921"/>
                </a:lnTo>
                <a:lnTo>
                  <a:pt x="131360" y="299414"/>
                </a:lnTo>
                <a:lnTo>
                  <a:pt x="144302" y="302070"/>
                </a:lnTo>
                <a:lnTo>
                  <a:pt x="157479" y="302895"/>
                </a:lnTo>
                <a:lnTo>
                  <a:pt x="171779" y="302102"/>
                </a:lnTo>
                <a:lnTo>
                  <a:pt x="185093" y="299721"/>
                </a:lnTo>
                <a:lnTo>
                  <a:pt x="197425" y="295747"/>
                </a:lnTo>
                <a:lnTo>
                  <a:pt x="208782" y="290174"/>
                </a:lnTo>
                <a:lnTo>
                  <a:pt x="219168" y="282997"/>
                </a:lnTo>
                <a:lnTo>
                  <a:pt x="228589" y="274210"/>
                </a:lnTo>
                <a:lnTo>
                  <a:pt x="233933" y="267970"/>
                </a:lnTo>
                <a:lnTo>
                  <a:pt x="262508" y="317626"/>
                </a:lnTo>
                <a:lnTo>
                  <a:pt x="244554" y="333036"/>
                </a:lnTo>
                <a:lnTo>
                  <a:pt x="234339" y="339327"/>
                </a:lnTo>
                <a:lnTo>
                  <a:pt x="223301" y="344678"/>
                </a:lnTo>
                <a:lnTo>
                  <a:pt x="211439" y="349090"/>
                </a:lnTo>
                <a:lnTo>
                  <a:pt x="198756" y="352562"/>
                </a:lnTo>
                <a:lnTo>
                  <a:pt x="185251" y="355097"/>
                </a:lnTo>
                <a:lnTo>
                  <a:pt x="170927" y="356695"/>
                </a:lnTo>
                <a:lnTo>
                  <a:pt x="155784" y="357357"/>
                </a:lnTo>
                <a:lnTo>
                  <a:pt x="152526" y="357377"/>
                </a:lnTo>
                <a:lnTo>
                  <a:pt x="137828" y="356863"/>
                </a:lnTo>
                <a:lnTo>
                  <a:pt x="123828" y="355319"/>
                </a:lnTo>
                <a:lnTo>
                  <a:pt x="110526" y="352747"/>
                </a:lnTo>
                <a:lnTo>
                  <a:pt x="97922" y="349145"/>
                </a:lnTo>
                <a:lnTo>
                  <a:pt x="86013" y="344515"/>
                </a:lnTo>
                <a:lnTo>
                  <a:pt x="74800" y="338855"/>
                </a:lnTo>
                <a:lnTo>
                  <a:pt x="64282" y="332166"/>
                </a:lnTo>
                <a:lnTo>
                  <a:pt x="54458" y="324448"/>
                </a:lnTo>
                <a:lnTo>
                  <a:pt x="45326" y="315701"/>
                </a:lnTo>
                <a:lnTo>
                  <a:pt x="32879" y="300551"/>
                </a:lnTo>
                <a:lnTo>
                  <a:pt x="20723" y="280333"/>
                </a:lnTo>
                <a:lnTo>
                  <a:pt x="15692" y="269317"/>
                </a:lnTo>
                <a:lnTo>
                  <a:pt x="11360" y="257695"/>
                </a:lnTo>
                <a:lnTo>
                  <a:pt x="7726" y="245467"/>
                </a:lnTo>
                <a:lnTo>
                  <a:pt x="4790" y="232635"/>
                </a:lnTo>
                <a:lnTo>
                  <a:pt x="2552" y="219197"/>
                </a:lnTo>
                <a:lnTo>
                  <a:pt x="1013" y="205155"/>
                </a:lnTo>
                <a:lnTo>
                  <a:pt x="173" y="190507"/>
                </a:lnTo>
                <a:lnTo>
                  <a:pt x="0" y="179832"/>
                </a:lnTo>
                <a:lnTo>
                  <a:pt x="387" y="165690"/>
                </a:lnTo>
                <a:lnTo>
                  <a:pt x="1548" y="151995"/>
                </a:lnTo>
                <a:lnTo>
                  <a:pt x="3486" y="138744"/>
                </a:lnTo>
                <a:lnTo>
                  <a:pt x="6202" y="125936"/>
                </a:lnTo>
                <a:lnTo>
                  <a:pt x="9696" y="113570"/>
                </a:lnTo>
                <a:lnTo>
                  <a:pt x="13969" y="101644"/>
                </a:lnTo>
                <a:lnTo>
                  <a:pt x="19024" y="90158"/>
                </a:lnTo>
                <a:lnTo>
                  <a:pt x="24861" y="79109"/>
                </a:lnTo>
                <a:lnTo>
                  <a:pt x="31482" y="68498"/>
                </a:lnTo>
                <a:lnTo>
                  <a:pt x="38888" y="58322"/>
                </a:lnTo>
                <a:lnTo>
                  <a:pt x="53734" y="41632"/>
                </a:lnTo>
                <a:lnTo>
                  <a:pt x="63537" y="32759"/>
                </a:lnTo>
                <a:lnTo>
                  <a:pt x="73858" y="24945"/>
                </a:lnTo>
                <a:lnTo>
                  <a:pt x="84697" y="18190"/>
                </a:lnTo>
                <a:lnTo>
                  <a:pt x="96052" y="12497"/>
                </a:lnTo>
                <a:lnTo>
                  <a:pt x="107923" y="7868"/>
                </a:lnTo>
                <a:lnTo>
                  <a:pt x="120308" y="4303"/>
                </a:lnTo>
                <a:lnTo>
                  <a:pt x="133208" y="1805"/>
                </a:lnTo>
                <a:lnTo>
                  <a:pt x="146622" y="374"/>
                </a:lnTo>
                <a:lnTo>
                  <a:pt x="158241" y="0"/>
                </a:lnTo>
                <a:close/>
              </a:path>
            </a:pathLst>
          </a:custGeom>
          <a:ln w="1778">
            <a:solidFill>
              <a:srgbClr val="58134A"/>
            </a:solidFill>
          </a:ln>
        </p:spPr>
        <p:txBody>
          <a:bodyPr wrap="square" lIns="0" tIns="0" rIns="0" bIns="0" rtlCol="0">
            <a:noAutofit/>
          </a:bodyPr>
          <a:lstStyle/>
          <a:p>
            <a:endParaRPr sz="1790"/>
          </a:p>
        </p:txBody>
      </p:sp>
      <p:sp>
        <p:nvSpPr>
          <p:cNvPr id="79" name="object 79"/>
          <p:cNvSpPr/>
          <p:nvPr/>
        </p:nvSpPr>
        <p:spPr>
          <a:xfrm>
            <a:off x="5752763" y="994725"/>
            <a:ext cx="284929" cy="355403"/>
          </a:xfrm>
          <a:custGeom>
            <a:avLst/>
            <a:gdLst/>
            <a:ahLst/>
            <a:cxnLst/>
            <a:rect l="l" t="t" r="r" b="b"/>
            <a:pathLst>
              <a:path w="286512" h="357377">
                <a:moveTo>
                  <a:pt x="175005" y="0"/>
                </a:moveTo>
                <a:lnTo>
                  <a:pt x="188820" y="526"/>
                </a:lnTo>
                <a:lnTo>
                  <a:pt x="202118" y="2103"/>
                </a:lnTo>
                <a:lnTo>
                  <a:pt x="214898" y="4727"/>
                </a:lnTo>
                <a:lnTo>
                  <a:pt x="227159" y="8397"/>
                </a:lnTo>
                <a:lnTo>
                  <a:pt x="238899" y="13108"/>
                </a:lnTo>
                <a:lnTo>
                  <a:pt x="250117" y="18859"/>
                </a:lnTo>
                <a:lnTo>
                  <a:pt x="260810" y="25645"/>
                </a:lnTo>
                <a:lnTo>
                  <a:pt x="270979" y="33465"/>
                </a:lnTo>
                <a:lnTo>
                  <a:pt x="271652" y="34036"/>
                </a:lnTo>
                <a:lnTo>
                  <a:pt x="245999" y="83312"/>
                </a:lnTo>
                <a:lnTo>
                  <a:pt x="237581" y="76959"/>
                </a:lnTo>
                <a:lnTo>
                  <a:pt x="226610" y="70662"/>
                </a:lnTo>
                <a:lnTo>
                  <a:pt x="213084" y="64393"/>
                </a:lnTo>
                <a:lnTo>
                  <a:pt x="198732" y="59048"/>
                </a:lnTo>
                <a:lnTo>
                  <a:pt x="186299" y="55880"/>
                </a:lnTo>
                <a:lnTo>
                  <a:pt x="175171" y="54631"/>
                </a:lnTo>
                <a:lnTo>
                  <a:pt x="173609" y="54610"/>
                </a:lnTo>
                <a:lnTo>
                  <a:pt x="159264" y="55331"/>
                </a:lnTo>
                <a:lnTo>
                  <a:pt x="145829" y="57498"/>
                </a:lnTo>
                <a:lnTo>
                  <a:pt x="133302" y="61115"/>
                </a:lnTo>
                <a:lnTo>
                  <a:pt x="121682" y="66187"/>
                </a:lnTo>
                <a:lnTo>
                  <a:pt x="110964" y="72718"/>
                </a:lnTo>
                <a:lnTo>
                  <a:pt x="101147" y="80713"/>
                </a:lnTo>
                <a:lnTo>
                  <a:pt x="93090" y="89153"/>
                </a:lnTo>
                <a:lnTo>
                  <a:pt x="85879" y="98571"/>
                </a:lnTo>
                <a:lnTo>
                  <a:pt x="79681" y="108796"/>
                </a:lnTo>
                <a:lnTo>
                  <a:pt x="74495" y="119829"/>
                </a:lnTo>
                <a:lnTo>
                  <a:pt x="70319" y="131668"/>
                </a:lnTo>
                <a:lnTo>
                  <a:pt x="67153" y="144315"/>
                </a:lnTo>
                <a:lnTo>
                  <a:pt x="64993" y="157769"/>
                </a:lnTo>
                <a:lnTo>
                  <a:pt x="63839" y="172030"/>
                </a:lnTo>
                <a:lnTo>
                  <a:pt x="63626" y="181737"/>
                </a:lnTo>
                <a:lnTo>
                  <a:pt x="64169" y="196402"/>
                </a:lnTo>
                <a:lnTo>
                  <a:pt x="65797" y="210250"/>
                </a:lnTo>
                <a:lnTo>
                  <a:pt x="68510" y="223276"/>
                </a:lnTo>
                <a:lnTo>
                  <a:pt x="72309" y="235476"/>
                </a:lnTo>
                <a:lnTo>
                  <a:pt x="77192" y="246847"/>
                </a:lnTo>
                <a:lnTo>
                  <a:pt x="83161" y="257384"/>
                </a:lnTo>
                <a:lnTo>
                  <a:pt x="90216" y="267084"/>
                </a:lnTo>
                <a:lnTo>
                  <a:pt x="101624" y="279006"/>
                </a:lnTo>
                <a:lnTo>
                  <a:pt x="111607" y="286654"/>
                </a:lnTo>
                <a:lnTo>
                  <a:pt x="122527" y="292825"/>
                </a:lnTo>
                <a:lnTo>
                  <a:pt x="134378" y="297524"/>
                </a:lnTo>
                <a:lnTo>
                  <a:pt x="147156" y="300755"/>
                </a:lnTo>
                <a:lnTo>
                  <a:pt x="160855" y="302524"/>
                </a:lnTo>
                <a:lnTo>
                  <a:pt x="171196" y="302895"/>
                </a:lnTo>
                <a:lnTo>
                  <a:pt x="185259" y="302001"/>
                </a:lnTo>
                <a:lnTo>
                  <a:pt x="198174" y="299322"/>
                </a:lnTo>
                <a:lnTo>
                  <a:pt x="209931" y="294857"/>
                </a:lnTo>
                <a:lnTo>
                  <a:pt x="220524" y="288605"/>
                </a:lnTo>
                <a:lnTo>
                  <a:pt x="225171" y="217043"/>
                </a:lnTo>
                <a:lnTo>
                  <a:pt x="177291" y="217043"/>
                </a:lnTo>
                <a:lnTo>
                  <a:pt x="177291" y="164719"/>
                </a:lnTo>
                <a:lnTo>
                  <a:pt x="286512" y="164719"/>
                </a:lnTo>
                <a:lnTo>
                  <a:pt x="286512" y="319405"/>
                </a:lnTo>
                <a:lnTo>
                  <a:pt x="266779" y="332602"/>
                </a:lnTo>
                <a:lnTo>
                  <a:pt x="255376" y="338238"/>
                </a:lnTo>
                <a:lnTo>
                  <a:pt x="242949" y="343216"/>
                </a:lnTo>
                <a:lnTo>
                  <a:pt x="230124" y="347345"/>
                </a:lnTo>
                <a:lnTo>
                  <a:pt x="217487" y="350689"/>
                </a:lnTo>
                <a:lnTo>
                  <a:pt x="204893" y="353352"/>
                </a:lnTo>
                <a:lnTo>
                  <a:pt x="192330" y="355339"/>
                </a:lnTo>
                <a:lnTo>
                  <a:pt x="179791" y="356654"/>
                </a:lnTo>
                <a:lnTo>
                  <a:pt x="167266" y="357302"/>
                </a:lnTo>
                <a:lnTo>
                  <a:pt x="161289" y="357377"/>
                </a:lnTo>
                <a:lnTo>
                  <a:pt x="146795" y="356897"/>
                </a:lnTo>
                <a:lnTo>
                  <a:pt x="132912" y="355455"/>
                </a:lnTo>
                <a:lnTo>
                  <a:pt x="119639" y="353050"/>
                </a:lnTo>
                <a:lnTo>
                  <a:pt x="106977" y="349680"/>
                </a:lnTo>
                <a:lnTo>
                  <a:pt x="94925" y="345344"/>
                </a:lnTo>
                <a:lnTo>
                  <a:pt x="83480" y="340040"/>
                </a:lnTo>
                <a:lnTo>
                  <a:pt x="72644" y="333767"/>
                </a:lnTo>
                <a:lnTo>
                  <a:pt x="62415" y="326523"/>
                </a:lnTo>
                <a:lnTo>
                  <a:pt x="52792" y="318307"/>
                </a:lnTo>
                <a:lnTo>
                  <a:pt x="43775" y="309117"/>
                </a:lnTo>
                <a:lnTo>
                  <a:pt x="35689" y="299341"/>
                </a:lnTo>
                <a:lnTo>
                  <a:pt x="28704" y="289399"/>
                </a:lnTo>
                <a:lnTo>
                  <a:pt x="22479" y="278912"/>
                </a:lnTo>
                <a:lnTo>
                  <a:pt x="17014" y="267880"/>
                </a:lnTo>
                <a:lnTo>
                  <a:pt x="12309" y="256304"/>
                </a:lnTo>
                <a:lnTo>
                  <a:pt x="8363" y="244185"/>
                </a:lnTo>
                <a:lnTo>
                  <a:pt x="5178" y="231522"/>
                </a:lnTo>
                <a:lnTo>
                  <a:pt x="2752" y="218318"/>
                </a:lnTo>
                <a:lnTo>
                  <a:pt x="1087" y="204572"/>
                </a:lnTo>
                <a:lnTo>
                  <a:pt x="181" y="190285"/>
                </a:lnTo>
                <a:lnTo>
                  <a:pt x="0" y="180086"/>
                </a:lnTo>
                <a:lnTo>
                  <a:pt x="397" y="165656"/>
                </a:lnTo>
                <a:lnTo>
                  <a:pt x="1591" y="151732"/>
                </a:lnTo>
                <a:lnTo>
                  <a:pt x="3582" y="138314"/>
                </a:lnTo>
                <a:lnTo>
                  <a:pt x="6370" y="125401"/>
                </a:lnTo>
                <a:lnTo>
                  <a:pt x="9956" y="112993"/>
                </a:lnTo>
                <a:lnTo>
                  <a:pt x="14341" y="101088"/>
                </a:lnTo>
                <a:lnTo>
                  <a:pt x="19524" y="89687"/>
                </a:lnTo>
                <a:lnTo>
                  <a:pt x="25507" y="78789"/>
                </a:lnTo>
                <a:lnTo>
                  <a:pt x="32291" y="68393"/>
                </a:lnTo>
                <a:lnTo>
                  <a:pt x="39875" y="58498"/>
                </a:lnTo>
                <a:lnTo>
                  <a:pt x="56440" y="41215"/>
                </a:lnTo>
                <a:lnTo>
                  <a:pt x="66072" y="33245"/>
                </a:lnTo>
                <a:lnTo>
                  <a:pt x="76267" y="26127"/>
                </a:lnTo>
                <a:lnTo>
                  <a:pt x="87023" y="19862"/>
                </a:lnTo>
                <a:lnTo>
                  <a:pt x="98343" y="14453"/>
                </a:lnTo>
                <a:lnTo>
                  <a:pt x="110224" y="9899"/>
                </a:lnTo>
                <a:lnTo>
                  <a:pt x="122668" y="6203"/>
                </a:lnTo>
                <a:lnTo>
                  <a:pt x="135674" y="3366"/>
                </a:lnTo>
                <a:lnTo>
                  <a:pt x="149243" y="1389"/>
                </a:lnTo>
                <a:lnTo>
                  <a:pt x="163374" y="272"/>
                </a:lnTo>
                <a:lnTo>
                  <a:pt x="175005" y="0"/>
                </a:lnTo>
                <a:close/>
              </a:path>
            </a:pathLst>
          </a:custGeom>
          <a:ln w="1778">
            <a:solidFill>
              <a:srgbClr val="58134A"/>
            </a:solidFill>
          </a:ln>
        </p:spPr>
        <p:txBody>
          <a:bodyPr wrap="square" lIns="0" tIns="0" rIns="0" bIns="0" rtlCol="0">
            <a:noAutofit/>
          </a:bodyPr>
          <a:lstStyle/>
          <a:p>
            <a:endParaRPr sz="1790"/>
          </a:p>
        </p:txBody>
      </p:sp>
      <p:sp>
        <p:nvSpPr>
          <p:cNvPr id="80" name="object 80"/>
          <p:cNvSpPr/>
          <p:nvPr/>
        </p:nvSpPr>
        <p:spPr>
          <a:xfrm>
            <a:off x="3208105" y="994725"/>
            <a:ext cx="208013" cy="355403"/>
          </a:xfrm>
          <a:custGeom>
            <a:avLst/>
            <a:gdLst/>
            <a:ahLst/>
            <a:cxnLst/>
            <a:rect l="l" t="t" r="r" b="b"/>
            <a:pathLst>
              <a:path w="209169" h="357377">
                <a:moveTo>
                  <a:pt x="105410" y="0"/>
                </a:moveTo>
                <a:lnTo>
                  <a:pt x="121518" y="439"/>
                </a:lnTo>
                <a:lnTo>
                  <a:pt x="136389" y="1757"/>
                </a:lnTo>
                <a:lnTo>
                  <a:pt x="150025" y="3954"/>
                </a:lnTo>
                <a:lnTo>
                  <a:pt x="162424" y="7030"/>
                </a:lnTo>
                <a:lnTo>
                  <a:pt x="173587" y="10985"/>
                </a:lnTo>
                <a:lnTo>
                  <a:pt x="183514" y="15818"/>
                </a:lnTo>
                <a:lnTo>
                  <a:pt x="192204" y="21530"/>
                </a:lnTo>
                <a:lnTo>
                  <a:pt x="193421" y="22478"/>
                </a:lnTo>
                <a:lnTo>
                  <a:pt x="174751" y="75311"/>
                </a:lnTo>
                <a:lnTo>
                  <a:pt x="163222" y="67892"/>
                </a:lnTo>
                <a:lnTo>
                  <a:pt x="151478" y="61899"/>
                </a:lnTo>
                <a:lnTo>
                  <a:pt x="139522" y="57337"/>
                </a:lnTo>
                <a:lnTo>
                  <a:pt x="127352" y="54209"/>
                </a:lnTo>
                <a:lnTo>
                  <a:pt x="114969" y="52521"/>
                </a:lnTo>
                <a:lnTo>
                  <a:pt x="106552" y="52197"/>
                </a:lnTo>
                <a:lnTo>
                  <a:pt x="92326" y="53679"/>
                </a:lnTo>
                <a:lnTo>
                  <a:pt x="80619" y="58153"/>
                </a:lnTo>
                <a:lnTo>
                  <a:pt x="73660" y="63373"/>
                </a:lnTo>
                <a:lnTo>
                  <a:pt x="66148" y="73519"/>
                </a:lnTo>
                <a:lnTo>
                  <a:pt x="62413" y="85877"/>
                </a:lnTo>
                <a:lnTo>
                  <a:pt x="61975" y="92583"/>
                </a:lnTo>
                <a:lnTo>
                  <a:pt x="63282" y="100996"/>
                </a:lnTo>
                <a:lnTo>
                  <a:pt x="67198" y="109499"/>
                </a:lnTo>
                <a:lnTo>
                  <a:pt x="73724" y="118094"/>
                </a:lnTo>
                <a:lnTo>
                  <a:pt x="82856" y="126779"/>
                </a:lnTo>
                <a:lnTo>
                  <a:pt x="94592" y="135554"/>
                </a:lnTo>
                <a:lnTo>
                  <a:pt x="108931" y="144420"/>
                </a:lnTo>
                <a:lnTo>
                  <a:pt x="125870" y="153377"/>
                </a:lnTo>
                <a:lnTo>
                  <a:pt x="127762" y="154305"/>
                </a:lnTo>
                <a:lnTo>
                  <a:pt x="141805" y="161481"/>
                </a:lnTo>
                <a:lnTo>
                  <a:pt x="154067" y="168411"/>
                </a:lnTo>
                <a:lnTo>
                  <a:pt x="164532" y="175093"/>
                </a:lnTo>
                <a:lnTo>
                  <a:pt x="173186" y="181528"/>
                </a:lnTo>
                <a:lnTo>
                  <a:pt x="186699" y="194947"/>
                </a:lnTo>
                <a:lnTo>
                  <a:pt x="194136" y="205268"/>
                </a:lnTo>
                <a:lnTo>
                  <a:pt x="200131" y="216462"/>
                </a:lnTo>
                <a:lnTo>
                  <a:pt x="205183" y="230396"/>
                </a:lnTo>
                <a:lnTo>
                  <a:pt x="207813" y="242717"/>
                </a:lnTo>
                <a:lnTo>
                  <a:pt x="209058" y="255801"/>
                </a:lnTo>
                <a:lnTo>
                  <a:pt x="209169" y="261238"/>
                </a:lnTo>
                <a:lnTo>
                  <a:pt x="208258" y="274723"/>
                </a:lnTo>
                <a:lnTo>
                  <a:pt x="205527" y="287394"/>
                </a:lnTo>
                <a:lnTo>
                  <a:pt x="200974" y="299257"/>
                </a:lnTo>
                <a:lnTo>
                  <a:pt x="194601" y="310313"/>
                </a:lnTo>
                <a:lnTo>
                  <a:pt x="186406" y="320567"/>
                </a:lnTo>
                <a:lnTo>
                  <a:pt x="176391" y="330022"/>
                </a:lnTo>
                <a:lnTo>
                  <a:pt x="166528" y="337224"/>
                </a:lnTo>
                <a:lnTo>
                  <a:pt x="156193" y="343108"/>
                </a:lnTo>
                <a:lnTo>
                  <a:pt x="145016" y="347978"/>
                </a:lnTo>
                <a:lnTo>
                  <a:pt x="132997" y="351836"/>
                </a:lnTo>
                <a:lnTo>
                  <a:pt x="120136" y="354680"/>
                </a:lnTo>
                <a:lnTo>
                  <a:pt x="106433" y="356512"/>
                </a:lnTo>
                <a:lnTo>
                  <a:pt x="91888" y="357330"/>
                </a:lnTo>
                <a:lnTo>
                  <a:pt x="87249" y="357377"/>
                </a:lnTo>
                <a:lnTo>
                  <a:pt x="73889" y="356892"/>
                </a:lnTo>
                <a:lnTo>
                  <a:pt x="60903" y="355434"/>
                </a:lnTo>
                <a:lnTo>
                  <a:pt x="48290" y="353001"/>
                </a:lnTo>
                <a:lnTo>
                  <a:pt x="36051" y="349592"/>
                </a:lnTo>
                <a:lnTo>
                  <a:pt x="24184" y="345203"/>
                </a:lnTo>
                <a:lnTo>
                  <a:pt x="12691" y="339834"/>
                </a:lnTo>
                <a:lnTo>
                  <a:pt x="1571" y="333482"/>
                </a:lnTo>
                <a:lnTo>
                  <a:pt x="0" y="332486"/>
                </a:lnTo>
                <a:lnTo>
                  <a:pt x="22606" y="277495"/>
                </a:lnTo>
                <a:lnTo>
                  <a:pt x="34744" y="285315"/>
                </a:lnTo>
                <a:lnTo>
                  <a:pt x="46804" y="291691"/>
                </a:lnTo>
                <a:lnTo>
                  <a:pt x="58793" y="296630"/>
                </a:lnTo>
                <a:lnTo>
                  <a:pt x="70718" y="300138"/>
                </a:lnTo>
                <a:lnTo>
                  <a:pt x="82586" y="302224"/>
                </a:lnTo>
                <a:lnTo>
                  <a:pt x="94107" y="302895"/>
                </a:lnTo>
                <a:lnTo>
                  <a:pt x="112903" y="301491"/>
                </a:lnTo>
                <a:lnTo>
                  <a:pt x="127697" y="297282"/>
                </a:lnTo>
                <a:lnTo>
                  <a:pt x="138484" y="290267"/>
                </a:lnTo>
                <a:lnTo>
                  <a:pt x="145257" y="280446"/>
                </a:lnTo>
                <a:lnTo>
                  <a:pt x="148013" y="267818"/>
                </a:lnTo>
                <a:lnTo>
                  <a:pt x="148082" y="265175"/>
                </a:lnTo>
                <a:lnTo>
                  <a:pt x="146509" y="252897"/>
                </a:lnTo>
                <a:lnTo>
                  <a:pt x="141768" y="241061"/>
                </a:lnTo>
                <a:lnTo>
                  <a:pt x="135382" y="231521"/>
                </a:lnTo>
                <a:lnTo>
                  <a:pt x="129224" y="224932"/>
                </a:lnTo>
                <a:lnTo>
                  <a:pt x="120919" y="218059"/>
                </a:lnTo>
                <a:lnTo>
                  <a:pt x="110469" y="210890"/>
                </a:lnTo>
                <a:lnTo>
                  <a:pt x="97872" y="203413"/>
                </a:lnTo>
                <a:lnTo>
                  <a:pt x="83128" y="195616"/>
                </a:lnTo>
                <a:lnTo>
                  <a:pt x="82803" y="195452"/>
                </a:lnTo>
                <a:lnTo>
                  <a:pt x="67803" y="187709"/>
                </a:lnTo>
                <a:lnTo>
                  <a:pt x="54909" y="180528"/>
                </a:lnTo>
                <a:lnTo>
                  <a:pt x="44135" y="173910"/>
                </a:lnTo>
                <a:lnTo>
                  <a:pt x="35492" y="167854"/>
                </a:lnTo>
                <a:lnTo>
                  <a:pt x="29337" y="162687"/>
                </a:lnTo>
                <a:lnTo>
                  <a:pt x="20616" y="153347"/>
                </a:lnTo>
                <a:lnTo>
                  <a:pt x="13439" y="142851"/>
                </a:lnTo>
                <a:lnTo>
                  <a:pt x="8128" y="132207"/>
                </a:lnTo>
                <a:lnTo>
                  <a:pt x="4140" y="120558"/>
                </a:lnTo>
                <a:lnTo>
                  <a:pt x="1639" y="108139"/>
                </a:lnTo>
                <a:lnTo>
                  <a:pt x="651" y="94951"/>
                </a:lnTo>
                <a:lnTo>
                  <a:pt x="635" y="92963"/>
                </a:lnTo>
                <a:lnTo>
                  <a:pt x="1529" y="79399"/>
                </a:lnTo>
                <a:lnTo>
                  <a:pt x="4213" y="66652"/>
                </a:lnTo>
                <a:lnTo>
                  <a:pt x="8686" y="54726"/>
                </a:lnTo>
                <a:lnTo>
                  <a:pt x="14948" y="43626"/>
                </a:lnTo>
                <a:lnTo>
                  <a:pt x="22999" y="33355"/>
                </a:lnTo>
                <a:lnTo>
                  <a:pt x="29972" y="26415"/>
                </a:lnTo>
                <a:lnTo>
                  <a:pt x="39760" y="18716"/>
                </a:lnTo>
                <a:lnTo>
                  <a:pt x="50366" y="12332"/>
                </a:lnTo>
                <a:lnTo>
                  <a:pt x="61798" y="7267"/>
                </a:lnTo>
                <a:lnTo>
                  <a:pt x="74066" y="3529"/>
                </a:lnTo>
                <a:lnTo>
                  <a:pt x="87179" y="1124"/>
                </a:lnTo>
                <a:lnTo>
                  <a:pt x="101145" y="58"/>
                </a:lnTo>
                <a:lnTo>
                  <a:pt x="105410" y="0"/>
                </a:lnTo>
                <a:close/>
              </a:path>
            </a:pathLst>
          </a:custGeom>
          <a:ln w="1778">
            <a:solidFill>
              <a:srgbClr val="58134A"/>
            </a:solidFill>
          </a:ln>
        </p:spPr>
        <p:txBody>
          <a:bodyPr wrap="square" lIns="0" tIns="0" rIns="0" bIns="0" rtlCol="0">
            <a:noAutofit/>
          </a:bodyPr>
          <a:lstStyle/>
          <a:p>
            <a:endParaRPr sz="1790"/>
          </a:p>
        </p:txBody>
      </p:sp>
      <p:sp>
        <p:nvSpPr>
          <p:cNvPr id="81" name="object 81"/>
          <p:cNvSpPr/>
          <p:nvPr/>
        </p:nvSpPr>
        <p:spPr>
          <a:xfrm>
            <a:off x="1850144" y="994725"/>
            <a:ext cx="261058" cy="355403"/>
          </a:xfrm>
          <a:custGeom>
            <a:avLst/>
            <a:gdLst/>
            <a:ahLst/>
            <a:cxnLst/>
            <a:rect l="l" t="t" r="r" b="b"/>
            <a:pathLst>
              <a:path w="262508" h="357377">
                <a:moveTo>
                  <a:pt x="158241" y="0"/>
                </a:moveTo>
                <a:lnTo>
                  <a:pt x="173232" y="408"/>
                </a:lnTo>
                <a:lnTo>
                  <a:pt x="187420" y="1635"/>
                </a:lnTo>
                <a:lnTo>
                  <a:pt x="200805" y="3679"/>
                </a:lnTo>
                <a:lnTo>
                  <a:pt x="213391" y="6542"/>
                </a:lnTo>
                <a:lnTo>
                  <a:pt x="225179" y="10221"/>
                </a:lnTo>
                <a:lnTo>
                  <a:pt x="236169" y="14719"/>
                </a:lnTo>
                <a:lnTo>
                  <a:pt x="246365" y="20034"/>
                </a:lnTo>
                <a:lnTo>
                  <a:pt x="253237" y="24384"/>
                </a:lnTo>
                <a:lnTo>
                  <a:pt x="228091" y="75057"/>
                </a:lnTo>
                <a:lnTo>
                  <a:pt x="219696" y="68203"/>
                </a:lnTo>
                <a:lnTo>
                  <a:pt x="209624" y="62754"/>
                </a:lnTo>
                <a:lnTo>
                  <a:pt x="197871" y="58701"/>
                </a:lnTo>
                <a:lnTo>
                  <a:pt x="184433" y="56034"/>
                </a:lnTo>
                <a:lnTo>
                  <a:pt x="169304" y="54744"/>
                </a:lnTo>
                <a:lnTo>
                  <a:pt x="162051" y="54610"/>
                </a:lnTo>
                <a:lnTo>
                  <a:pt x="148646" y="55531"/>
                </a:lnTo>
                <a:lnTo>
                  <a:pt x="136037" y="58297"/>
                </a:lnTo>
                <a:lnTo>
                  <a:pt x="124223" y="62907"/>
                </a:lnTo>
                <a:lnTo>
                  <a:pt x="113205" y="69361"/>
                </a:lnTo>
                <a:lnTo>
                  <a:pt x="102983" y="77658"/>
                </a:lnTo>
                <a:lnTo>
                  <a:pt x="93556" y="87800"/>
                </a:lnTo>
                <a:lnTo>
                  <a:pt x="84377" y="100755"/>
                </a:lnTo>
                <a:lnTo>
                  <a:pt x="78526" y="111379"/>
                </a:lnTo>
                <a:lnTo>
                  <a:pt x="73636" y="122679"/>
                </a:lnTo>
                <a:lnTo>
                  <a:pt x="69712" y="134657"/>
                </a:lnTo>
                <a:lnTo>
                  <a:pt x="66756" y="147313"/>
                </a:lnTo>
                <a:lnTo>
                  <a:pt x="64772" y="160651"/>
                </a:lnTo>
                <a:lnTo>
                  <a:pt x="63764" y="174671"/>
                </a:lnTo>
                <a:lnTo>
                  <a:pt x="63626" y="182372"/>
                </a:lnTo>
                <a:lnTo>
                  <a:pt x="64117" y="197292"/>
                </a:lnTo>
                <a:lnTo>
                  <a:pt x="65589" y="211336"/>
                </a:lnTo>
                <a:lnTo>
                  <a:pt x="68045" y="224501"/>
                </a:lnTo>
                <a:lnTo>
                  <a:pt x="71487" y="236790"/>
                </a:lnTo>
                <a:lnTo>
                  <a:pt x="75917" y="248201"/>
                </a:lnTo>
                <a:lnTo>
                  <a:pt x="81336" y="258734"/>
                </a:lnTo>
                <a:lnTo>
                  <a:pt x="87748" y="268390"/>
                </a:lnTo>
                <a:lnTo>
                  <a:pt x="98347" y="280409"/>
                </a:lnTo>
                <a:lnTo>
                  <a:pt x="108382" y="288587"/>
                </a:lnTo>
                <a:lnTo>
                  <a:pt x="119386" y="294921"/>
                </a:lnTo>
                <a:lnTo>
                  <a:pt x="131360" y="299414"/>
                </a:lnTo>
                <a:lnTo>
                  <a:pt x="144302" y="302070"/>
                </a:lnTo>
                <a:lnTo>
                  <a:pt x="157479" y="302895"/>
                </a:lnTo>
                <a:lnTo>
                  <a:pt x="171779" y="302102"/>
                </a:lnTo>
                <a:lnTo>
                  <a:pt x="185093" y="299721"/>
                </a:lnTo>
                <a:lnTo>
                  <a:pt x="197425" y="295747"/>
                </a:lnTo>
                <a:lnTo>
                  <a:pt x="208782" y="290174"/>
                </a:lnTo>
                <a:lnTo>
                  <a:pt x="219168" y="282997"/>
                </a:lnTo>
                <a:lnTo>
                  <a:pt x="228589" y="274210"/>
                </a:lnTo>
                <a:lnTo>
                  <a:pt x="233933" y="267970"/>
                </a:lnTo>
                <a:lnTo>
                  <a:pt x="262508" y="317626"/>
                </a:lnTo>
                <a:lnTo>
                  <a:pt x="244554" y="333036"/>
                </a:lnTo>
                <a:lnTo>
                  <a:pt x="234339" y="339327"/>
                </a:lnTo>
                <a:lnTo>
                  <a:pt x="223301" y="344678"/>
                </a:lnTo>
                <a:lnTo>
                  <a:pt x="211439" y="349090"/>
                </a:lnTo>
                <a:lnTo>
                  <a:pt x="198756" y="352562"/>
                </a:lnTo>
                <a:lnTo>
                  <a:pt x="185251" y="355097"/>
                </a:lnTo>
                <a:lnTo>
                  <a:pt x="170927" y="356695"/>
                </a:lnTo>
                <a:lnTo>
                  <a:pt x="155784" y="357357"/>
                </a:lnTo>
                <a:lnTo>
                  <a:pt x="152526" y="357377"/>
                </a:lnTo>
                <a:lnTo>
                  <a:pt x="137828" y="356863"/>
                </a:lnTo>
                <a:lnTo>
                  <a:pt x="123828" y="355319"/>
                </a:lnTo>
                <a:lnTo>
                  <a:pt x="110526" y="352747"/>
                </a:lnTo>
                <a:lnTo>
                  <a:pt x="97922" y="349145"/>
                </a:lnTo>
                <a:lnTo>
                  <a:pt x="86013" y="344515"/>
                </a:lnTo>
                <a:lnTo>
                  <a:pt x="74800" y="338855"/>
                </a:lnTo>
                <a:lnTo>
                  <a:pt x="64282" y="332166"/>
                </a:lnTo>
                <a:lnTo>
                  <a:pt x="54458" y="324448"/>
                </a:lnTo>
                <a:lnTo>
                  <a:pt x="45326" y="315701"/>
                </a:lnTo>
                <a:lnTo>
                  <a:pt x="32879" y="300551"/>
                </a:lnTo>
                <a:lnTo>
                  <a:pt x="20723" y="280333"/>
                </a:lnTo>
                <a:lnTo>
                  <a:pt x="15692" y="269317"/>
                </a:lnTo>
                <a:lnTo>
                  <a:pt x="11360" y="257695"/>
                </a:lnTo>
                <a:lnTo>
                  <a:pt x="7726" y="245467"/>
                </a:lnTo>
                <a:lnTo>
                  <a:pt x="4790" y="232635"/>
                </a:lnTo>
                <a:lnTo>
                  <a:pt x="2552" y="219197"/>
                </a:lnTo>
                <a:lnTo>
                  <a:pt x="1013" y="205155"/>
                </a:lnTo>
                <a:lnTo>
                  <a:pt x="173" y="190507"/>
                </a:lnTo>
                <a:lnTo>
                  <a:pt x="0" y="179832"/>
                </a:lnTo>
                <a:lnTo>
                  <a:pt x="387" y="165690"/>
                </a:lnTo>
                <a:lnTo>
                  <a:pt x="1548" y="151995"/>
                </a:lnTo>
                <a:lnTo>
                  <a:pt x="3486" y="138744"/>
                </a:lnTo>
                <a:lnTo>
                  <a:pt x="6202" y="125936"/>
                </a:lnTo>
                <a:lnTo>
                  <a:pt x="9696" y="113570"/>
                </a:lnTo>
                <a:lnTo>
                  <a:pt x="13969" y="101644"/>
                </a:lnTo>
                <a:lnTo>
                  <a:pt x="19024" y="90158"/>
                </a:lnTo>
                <a:lnTo>
                  <a:pt x="24861" y="79109"/>
                </a:lnTo>
                <a:lnTo>
                  <a:pt x="31482" y="68498"/>
                </a:lnTo>
                <a:lnTo>
                  <a:pt x="38888" y="58322"/>
                </a:lnTo>
                <a:lnTo>
                  <a:pt x="53734" y="41632"/>
                </a:lnTo>
                <a:lnTo>
                  <a:pt x="63537" y="32759"/>
                </a:lnTo>
                <a:lnTo>
                  <a:pt x="73858" y="24945"/>
                </a:lnTo>
                <a:lnTo>
                  <a:pt x="84697" y="18190"/>
                </a:lnTo>
                <a:lnTo>
                  <a:pt x="96052" y="12497"/>
                </a:lnTo>
                <a:lnTo>
                  <a:pt x="107923" y="7868"/>
                </a:lnTo>
                <a:lnTo>
                  <a:pt x="120308" y="4303"/>
                </a:lnTo>
                <a:lnTo>
                  <a:pt x="133208" y="1805"/>
                </a:lnTo>
                <a:lnTo>
                  <a:pt x="146622" y="374"/>
                </a:lnTo>
                <a:lnTo>
                  <a:pt x="158241" y="0"/>
                </a:lnTo>
                <a:close/>
              </a:path>
            </a:pathLst>
          </a:custGeom>
          <a:ln w="1778">
            <a:solidFill>
              <a:srgbClr val="58134A"/>
            </a:solidFill>
          </a:ln>
        </p:spPr>
        <p:txBody>
          <a:bodyPr wrap="square" lIns="0" tIns="0" rIns="0" bIns="0" rtlCol="0">
            <a:noAutofit/>
          </a:bodyPr>
          <a:lstStyle/>
          <a:p>
            <a:endParaRPr sz="1790"/>
          </a:p>
        </p:txBody>
      </p:sp>
      <p:sp>
        <p:nvSpPr>
          <p:cNvPr id="82" name="object 82"/>
          <p:cNvSpPr/>
          <p:nvPr/>
        </p:nvSpPr>
        <p:spPr>
          <a:xfrm>
            <a:off x="1460641" y="994725"/>
            <a:ext cx="208013" cy="355403"/>
          </a:xfrm>
          <a:custGeom>
            <a:avLst/>
            <a:gdLst/>
            <a:ahLst/>
            <a:cxnLst/>
            <a:rect l="l" t="t" r="r" b="b"/>
            <a:pathLst>
              <a:path w="209169" h="357377">
                <a:moveTo>
                  <a:pt x="105409" y="0"/>
                </a:moveTo>
                <a:lnTo>
                  <a:pt x="121518" y="439"/>
                </a:lnTo>
                <a:lnTo>
                  <a:pt x="136389" y="1757"/>
                </a:lnTo>
                <a:lnTo>
                  <a:pt x="150025" y="3954"/>
                </a:lnTo>
                <a:lnTo>
                  <a:pt x="162424" y="7030"/>
                </a:lnTo>
                <a:lnTo>
                  <a:pt x="173587" y="10985"/>
                </a:lnTo>
                <a:lnTo>
                  <a:pt x="183514" y="15818"/>
                </a:lnTo>
                <a:lnTo>
                  <a:pt x="192204" y="21530"/>
                </a:lnTo>
                <a:lnTo>
                  <a:pt x="193420" y="22478"/>
                </a:lnTo>
                <a:lnTo>
                  <a:pt x="174751" y="75311"/>
                </a:lnTo>
                <a:lnTo>
                  <a:pt x="163222" y="67892"/>
                </a:lnTo>
                <a:lnTo>
                  <a:pt x="151478" y="61899"/>
                </a:lnTo>
                <a:lnTo>
                  <a:pt x="139522" y="57337"/>
                </a:lnTo>
                <a:lnTo>
                  <a:pt x="127352" y="54209"/>
                </a:lnTo>
                <a:lnTo>
                  <a:pt x="114969" y="52521"/>
                </a:lnTo>
                <a:lnTo>
                  <a:pt x="106553" y="52197"/>
                </a:lnTo>
                <a:lnTo>
                  <a:pt x="92326" y="53679"/>
                </a:lnTo>
                <a:lnTo>
                  <a:pt x="80619" y="58153"/>
                </a:lnTo>
                <a:lnTo>
                  <a:pt x="73659" y="63373"/>
                </a:lnTo>
                <a:lnTo>
                  <a:pt x="66148" y="73519"/>
                </a:lnTo>
                <a:lnTo>
                  <a:pt x="62413" y="85877"/>
                </a:lnTo>
                <a:lnTo>
                  <a:pt x="61975" y="92583"/>
                </a:lnTo>
                <a:lnTo>
                  <a:pt x="63282" y="100996"/>
                </a:lnTo>
                <a:lnTo>
                  <a:pt x="67198" y="109499"/>
                </a:lnTo>
                <a:lnTo>
                  <a:pt x="73724" y="118094"/>
                </a:lnTo>
                <a:lnTo>
                  <a:pt x="82856" y="126779"/>
                </a:lnTo>
                <a:lnTo>
                  <a:pt x="94592" y="135554"/>
                </a:lnTo>
                <a:lnTo>
                  <a:pt x="108931" y="144420"/>
                </a:lnTo>
                <a:lnTo>
                  <a:pt x="125870" y="153377"/>
                </a:lnTo>
                <a:lnTo>
                  <a:pt x="127761" y="154305"/>
                </a:lnTo>
                <a:lnTo>
                  <a:pt x="141805" y="161481"/>
                </a:lnTo>
                <a:lnTo>
                  <a:pt x="154067" y="168411"/>
                </a:lnTo>
                <a:lnTo>
                  <a:pt x="164532" y="175093"/>
                </a:lnTo>
                <a:lnTo>
                  <a:pt x="173186" y="181528"/>
                </a:lnTo>
                <a:lnTo>
                  <a:pt x="186699" y="194947"/>
                </a:lnTo>
                <a:lnTo>
                  <a:pt x="194136" y="205268"/>
                </a:lnTo>
                <a:lnTo>
                  <a:pt x="200131" y="216462"/>
                </a:lnTo>
                <a:lnTo>
                  <a:pt x="205183" y="230396"/>
                </a:lnTo>
                <a:lnTo>
                  <a:pt x="207813" y="242717"/>
                </a:lnTo>
                <a:lnTo>
                  <a:pt x="209058" y="255801"/>
                </a:lnTo>
                <a:lnTo>
                  <a:pt x="209169" y="261238"/>
                </a:lnTo>
                <a:lnTo>
                  <a:pt x="208258" y="274723"/>
                </a:lnTo>
                <a:lnTo>
                  <a:pt x="205527" y="287394"/>
                </a:lnTo>
                <a:lnTo>
                  <a:pt x="200974" y="299257"/>
                </a:lnTo>
                <a:lnTo>
                  <a:pt x="194601" y="310313"/>
                </a:lnTo>
                <a:lnTo>
                  <a:pt x="186406" y="320567"/>
                </a:lnTo>
                <a:lnTo>
                  <a:pt x="176391" y="330022"/>
                </a:lnTo>
                <a:lnTo>
                  <a:pt x="166528" y="337224"/>
                </a:lnTo>
                <a:lnTo>
                  <a:pt x="156193" y="343108"/>
                </a:lnTo>
                <a:lnTo>
                  <a:pt x="145016" y="347978"/>
                </a:lnTo>
                <a:lnTo>
                  <a:pt x="132997" y="351836"/>
                </a:lnTo>
                <a:lnTo>
                  <a:pt x="120136" y="354680"/>
                </a:lnTo>
                <a:lnTo>
                  <a:pt x="106433" y="356512"/>
                </a:lnTo>
                <a:lnTo>
                  <a:pt x="91888" y="357330"/>
                </a:lnTo>
                <a:lnTo>
                  <a:pt x="87248" y="357377"/>
                </a:lnTo>
                <a:lnTo>
                  <a:pt x="73889" y="356892"/>
                </a:lnTo>
                <a:lnTo>
                  <a:pt x="60903" y="355434"/>
                </a:lnTo>
                <a:lnTo>
                  <a:pt x="48290" y="353001"/>
                </a:lnTo>
                <a:lnTo>
                  <a:pt x="36051" y="349592"/>
                </a:lnTo>
                <a:lnTo>
                  <a:pt x="24184" y="345203"/>
                </a:lnTo>
                <a:lnTo>
                  <a:pt x="12691" y="339834"/>
                </a:lnTo>
                <a:lnTo>
                  <a:pt x="1571" y="333482"/>
                </a:lnTo>
                <a:lnTo>
                  <a:pt x="0" y="332486"/>
                </a:lnTo>
                <a:lnTo>
                  <a:pt x="22606" y="277495"/>
                </a:lnTo>
                <a:lnTo>
                  <a:pt x="34744" y="285315"/>
                </a:lnTo>
                <a:lnTo>
                  <a:pt x="46804" y="291691"/>
                </a:lnTo>
                <a:lnTo>
                  <a:pt x="58793" y="296630"/>
                </a:lnTo>
                <a:lnTo>
                  <a:pt x="70718" y="300138"/>
                </a:lnTo>
                <a:lnTo>
                  <a:pt x="82586" y="302224"/>
                </a:lnTo>
                <a:lnTo>
                  <a:pt x="94106" y="302895"/>
                </a:lnTo>
                <a:lnTo>
                  <a:pt x="112903" y="301491"/>
                </a:lnTo>
                <a:lnTo>
                  <a:pt x="127697" y="297282"/>
                </a:lnTo>
                <a:lnTo>
                  <a:pt x="138484" y="290267"/>
                </a:lnTo>
                <a:lnTo>
                  <a:pt x="145257" y="280446"/>
                </a:lnTo>
                <a:lnTo>
                  <a:pt x="148013" y="267818"/>
                </a:lnTo>
                <a:lnTo>
                  <a:pt x="148081" y="265175"/>
                </a:lnTo>
                <a:lnTo>
                  <a:pt x="146509" y="252897"/>
                </a:lnTo>
                <a:lnTo>
                  <a:pt x="141768" y="241061"/>
                </a:lnTo>
                <a:lnTo>
                  <a:pt x="135381" y="231521"/>
                </a:lnTo>
                <a:lnTo>
                  <a:pt x="129224" y="224932"/>
                </a:lnTo>
                <a:lnTo>
                  <a:pt x="120919" y="218059"/>
                </a:lnTo>
                <a:lnTo>
                  <a:pt x="110469" y="210890"/>
                </a:lnTo>
                <a:lnTo>
                  <a:pt x="97872" y="203413"/>
                </a:lnTo>
                <a:lnTo>
                  <a:pt x="83128" y="195616"/>
                </a:lnTo>
                <a:lnTo>
                  <a:pt x="82803" y="195452"/>
                </a:lnTo>
                <a:lnTo>
                  <a:pt x="67803" y="187709"/>
                </a:lnTo>
                <a:lnTo>
                  <a:pt x="54909" y="180528"/>
                </a:lnTo>
                <a:lnTo>
                  <a:pt x="44135" y="173910"/>
                </a:lnTo>
                <a:lnTo>
                  <a:pt x="35492" y="167854"/>
                </a:lnTo>
                <a:lnTo>
                  <a:pt x="29336" y="162687"/>
                </a:lnTo>
                <a:lnTo>
                  <a:pt x="20616" y="153347"/>
                </a:lnTo>
                <a:lnTo>
                  <a:pt x="13439" y="142851"/>
                </a:lnTo>
                <a:lnTo>
                  <a:pt x="8128" y="132207"/>
                </a:lnTo>
                <a:lnTo>
                  <a:pt x="4140" y="120558"/>
                </a:lnTo>
                <a:lnTo>
                  <a:pt x="1639" y="108139"/>
                </a:lnTo>
                <a:lnTo>
                  <a:pt x="651" y="94951"/>
                </a:lnTo>
                <a:lnTo>
                  <a:pt x="634" y="92963"/>
                </a:lnTo>
                <a:lnTo>
                  <a:pt x="1529" y="79399"/>
                </a:lnTo>
                <a:lnTo>
                  <a:pt x="4213" y="66652"/>
                </a:lnTo>
                <a:lnTo>
                  <a:pt x="8686" y="54726"/>
                </a:lnTo>
                <a:lnTo>
                  <a:pt x="14948" y="43626"/>
                </a:lnTo>
                <a:lnTo>
                  <a:pt x="22999" y="33355"/>
                </a:lnTo>
                <a:lnTo>
                  <a:pt x="29971" y="26415"/>
                </a:lnTo>
                <a:lnTo>
                  <a:pt x="39760" y="18716"/>
                </a:lnTo>
                <a:lnTo>
                  <a:pt x="50366" y="12332"/>
                </a:lnTo>
                <a:lnTo>
                  <a:pt x="61798" y="7267"/>
                </a:lnTo>
                <a:lnTo>
                  <a:pt x="74066" y="3529"/>
                </a:lnTo>
                <a:lnTo>
                  <a:pt x="87179" y="1124"/>
                </a:lnTo>
                <a:lnTo>
                  <a:pt x="101145" y="58"/>
                </a:lnTo>
                <a:lnTo>
                  <a:pt x="105409" y="0"/>
                </a:lnTo>
                <a:close/>
              </a:path>
            </a:pathLst>
          </a:custGeom>
          <a:ln w="1778">
            <a:solidFill>
              <a:srgbClr val="58134A"/>
            </a:solidFill>
          </a:ln>
        </p:spPr>
        <p:txBody>
          <a:bodyPr wrap="square" lIns="0" tIns="0" rIns="0" bIns="0" rtlCol="0">
            <a:noAutofit/>
          </a:bodyPr>
          <a:lstStyle/>
          <a:p>
            <a:endParaRPr sz="1790"/>
          </a:p>
        </p:txBody>
      </p:sp>
      <p:sp>
        <p:nvSpPr>
          <p:cNvPr id="83" name="object 83"/>
          <p:cNvSpPr/>
          <p:nvPr/>
        </p:nvSpPr>
        <p:spPr>
          <a:xfrm>
            <a:off x="6502975" y="994599"/>
            <a:ext cx="300210" cy="355529"/>
          </a:xfrm>
          <a:custGeom>
            <a:avLst/>
            <a:gdLst/>
            <a:ahLst/>
            <a:cxnLst/>
            <a:rect l="l" t="t" r="r" b="b"/>
            <a:pathLst>
              <a:path w="301878" h="357504">
                <a:moveTo>
                  <a:pt x="148590" y="0"/>
                </a:moveTo>
                <a:lnTo>
                  <a:pt x="163604" y="492"/>
                </a:lnTo>
                <a:lnTo>
                  <a:pt x="177871" y="1968"/>
                </a:lnTo>
                <a:lnTo>
                  <a:pt x="191390" y="4431"/>
                </a:lnTo>
                <a:lnTo>
                  <a:pt x="204160" y="7880"/>
                </a:lnTo>
                <a:lnTo>
                  <a:pt x="216183" y="12316"/>
                </a:lnTo>
                <a:lnTo>
                  <a:pt x="227457" y="17740"/>
                </a:lnTo>
                <a:lnTo>
                  <a:pt x="237984" y="24153"/>
                </a:lnTo>
                <a:lnTo>
                  <a:pt x="247762" y="31556"/>
                </a:lnTo>
                <a:lnTo>
                  <a:pt x="256792" y="39950"/>
                </a:lnTo>
                <a:lnTo>
                  <a:pt x="269552" y="55200"/>
                </a:lnTo>
                <a:lnTo>
                  <a:pt x="281553" y="75127"/>
                </a:lnTo>
                <a:lnTo>
                  <a:pt x="286512" y="86079"/>
                </a:lnTo>
                <a:lnTo>
                  <a:pt x="290777" y="97689"/>
                </a:lnTo>
                <a:lnTo>
                  <a:pt x="294350" y="109955"/>
                </a:lnTo>
                <a:lnTo>
                  <a:pt x="297230" y="122876"/>
                </a:lnTo>
                <a:lnTo>
                  <a:pt x="299419" y="136451"/>
                </a:lnTo>
                <a:lnTo>
                  <a:pt x="300916" y="150679"/>
                </a:lnTo>
                <a:lnTo>
                  <a:pt x="301724" y="165558"/>
                </a:lnTo>
                <a:lnTo>
                  <a:pt x="301878" y="175895"/>
                </a:lnTo>
                <a:lnTo>
                  <a:pt x="301534" y="190905"/>
                </a:lnTo>
                <a:lnTo>
                  <a:pt x="300501" y="205336"/>
                </a:lnTo>
                <a:lnTo>
                  <a:pt x="298779" y="219186"/>
                </a:lnTo>
                <a:lnTo>
                  <a:pt x="296369" y="232456"/>
                </a:lnTo>
                <a:lnTo>
                  <a:pt x="293269" y="245146"/>
                </a:lnTo>
                <a:lnTo>
                  <a:pt x="289482" y="257255"/>
                </a:lnTo>
                <a:lnTo>
                  <a:pt x="285005" y="268784"/>
                </a:lnTo>
                <a:lnTo>
                  <a:pt x="279839" y="279733"/>
                </a:lnTo>
                <a:lnTo>
                  <a:pt x="267442" y="299890"/>
                </a:lnTo>
                <a:lnTo>
                  <a:pt x="252134" y="317838"/>
                </a:lnTo>
                <a:lnTo>
                  <a:pt x="242841" y="326199"/>
                </a:lnTo>
                <a:lnTo>
                  <a:pt x="232853" y="333569"/>
                </a:lnTo>
                <a:lnTo>
                  <a:pt x="222171" y="339947"/>
                </a:lnTo>
                <a:lnTo>
                  <a:pt x="210796" y="345337"/>
                </a:lnTo>
                <a:lnTo>
                  <a:pt x="198727" y="349740"/>
                </a:lnTo>
                <a:lnTo>
                  <a:pt x="185967" y="353156"/>
                </a:lnTo>
                <a:lnTo>
                  <a:pt x="172515" y="355588"/>
                </a:lnTo>
                <a:lnTo>
                  <a:pt x="158373" y="357037"/>
                </a:lnTo>
                <a:lnTo>
                  <a:pt x="143891" y="357504"/>
                </a:lnTo>
                <a:lnTo>
                  <a:pt x="129178" y="356937"/>
                </a:lnTo>
                <a:lnTo>
                  <a:pt x="115232" y="355235"/>
                </a:lnTo>
                <a:lnTo>
                  <a:pt x="102053" y="352396"/>
                </a:lnTo>
                <a:lnTo>
                  <a:pt x="89638" y="348420"/>
                </a:lnTo>
                <a:lnTo>
                  <a:pt x="77988" y="343306"/>
                </a:lnTo>
                <a:lnTo>
                  <a:pt x="67101" y="337053"/>
                </a:lnTo>
                <a:lnTo>
                  <a:pt x="56977" y="329660"/>
                </a:lnTo>
                <a:lnTo>
                  <a:pt x="47613" y="321126"/>
                </a:lnTo>
                <a:lnTo>
                  <a:pt x="39010" y="311450"/>
                </a:lnTo>
                <a:lnTo>
                  <a:pt x="30570" y="299757"/>
                </a:lnTo>
                <a:lnTo>
                  <a:pt x="19433" y="279473"/>
                </a:lnTo>
                <a:lnTo>
                  <a:pt x="14808" y="268421"/>
                </a:lnTo>
                <a:lnTo>
                  <a:pt x="10812" y="256762"/>
                </a:lnTo>
                <a:lnTo>
                  <a:pt x="7445" y="244494"/>
                </a:lnTo>
                <a:lnTo>
                  <a:pt x="4704" y="231617"/>
                </a:lnTo>
                <a:lnTo>
                  <a:pt x="2590" y="218131"/>
                </a:lnTo>
                <a:lnTo>
                  <a:pt x="1103" y="204035"/>
                </a:lnTo>
                <a:lnTo>
                  <a:pt x="241" y="189329"/>
                </a:lnTo>
                <a:lnTo>
                  <a:pt x="0" y="175895"/>
                </a:lnTo>
                <a:lnTo>
                  <a:pt x="378" y="161834"/>
                </a:lnTo>
                <a:lnTo>
                  <a:pt x="1513" y="148195"/>
                </a:lnTo>
                <a:lnTo>
                  <a:pt x="3405" y="134978"/>
                </a:lnTo>
                <a:lnTo>
                  <a:pt x="6053" y="122185"/>
                </a:lnTo>
                <a:lnTo>
                  <a:pt x="9458" y="109816"/>
                </a:lnTo>
                <a:lnTo>
                  <a:pt x="13620" y="97872"/>
                </a:lnTo>
                <a:lnTo>
                  <a:pt x="18539" y="86353"/>
                </a:lnTo>
                <a:lnTo>
                  <a:pt x="24214" y="75259"/>
                </a:lnTo>
                <a:lnTo>
                  <a:pt x="30646" y="64593"/>
                </a:lnTo>
                <a:lnTo>
                  <a:pt x="37835" y="54354"/>
                </a:lnTo>
                <a:lnTo>
                  <a:pt x="49301" y="40790"/>
                </a:lnTo>
                <a:lnTo>
                  <a:pt x="58820" y="31677"/>
                </a:lnTo>
                <a:lnTo>
                  <a:pt x="68945" y="23715"/>
                </a:lnTo>
                <a:lnTo>
                  <a:pt x="79680" y="16903"/>
                </a:lnTo>
                <a:lnTo>
                  <a:pt x="91026" y="11242"/>
                </a:lnTo>
                <a:lnTo>
                  <a:pt x="102988" y="6731"/>
                </a:lnTo>
                <a:lnTo>
                  <a:pt x="115566" y="3371"/>
                </a:lnTo>
                <a:lnTo>
                  <a:pt x="128765" y="1161"/>
                </a:lnTo>
                <a:lnTo>
                  <a:pt x="142587" y="101"/>
                </a:lnTo>
                <a:lnTo>
                  <a:pt x="148590" y="0"/>
                </a:lnTo>
                <a:close/>
              </a:path>
            </a:pathLst>
          </a:custGeom>
          <a:ln w="1778">
            <a:solidFill>
              <a:srgbClr val="58134A"/>
            </a:solidFill>
          </a:ln>
        </p:spPr>
        <p:txBody>
          <a:bodyPr wrap="square" lIns="0" tIns="0" rIns="0" bIns="0" rtlCol="0">
            <a:noAutofit/>
          </a:bodyPr>
          <a:lstStyle/>
          <a:p>
            <a:endParaRPr sz="1790"/>
          </a:p>
        </p:txBody>
      </p:sp>
      <p:sp>
        <p:nvSpPr>
          <p:cNvPr id="84" name="object 84"/>
          <p:cNvSpPr/>
          <p:nvPr/>
        </p:nvSpPr>
        <p:spPr>
          <a:xfrm>
            <a:off x="5414789" y="994599"/>
            <a:ext cx="300210" cy="355529"/>
          </a:xfrm>
          <a:custGeom>
            <a:avLst/>
            <a:gdLst/>
            <a:ahLst/>
            <a:cxnLst/>
            <a:rect l="l" t="t" r="r" b="b"/>
            <a:pathLst>
              <a:path w="301878" h="357504">
                <a:moveTo>
                  <a:pt x="148589" y="0"/>
                </a:moveTo>
                <a:lnTo>
                  <a:pt x="163604" y="492"/>
                </a:lnTo>
                <a:lnTo>
                  <a:pt x="177871" y="1968"/>
                </a:lnTo>
                <a:lnTo>
                  <a:pt x="191390" y="4431"/>
                </a:lnTo>
                <a:lnTo>
                  <a:pt x="204160" y="7880"/>
                </a:lnTo>
                <a:lnTo>
                  <a:pt x="216183" y="12316"/>
                </a:lnTo>
                <a:lnTo>
                  <a:pt x="227457" y="17740"/>
                </a:lnTo>
                <a:lnTo>
                  <a:pt x="237984" y="24153"/>
                </a:lnTo>
                <a:lnTo>
                  <a:pt x="247762" y="31556"/>
                </a:lnTo>
                <a:lnTo>
                  <a:pt x="256792" y="39950"/>
                </a:lnTo>
                <a:lnTo>
                  <a:pt x="269552" y="55200"/>
                </a:lnTo>
                <a:lnTo>
                  <a:pt x="281553" y="75127"/>
                </a:lnTo>
                <a:lnTo>
                  <a:pt x="286512" y="86079"/>
                </a:lnTo>
                <a:lnTo>
                  <a:pt x="290777" y="97689"/>
                </a:lnTo>
                <a:lnTo>
                  <a:pt x="294350" y="109955"/>
                </a:lnTo>
                <a:lnTo>
                  <a:pt x="297230" y="122876"/>
                </a:lnTo>
                <a:lnTo>
                  <a:pt x="299419" y="136451"/>
                </a:lnTo>
                <a:lnTo>
                  <a:pt x="300916" y="150679"/>
                </a:lnTo>
                <a:lnTo>
                  <a:pt x="301724" y="165558"/>
                </a:lnTo>
                <a:lnTo>
                  <a:pt x="301878" y="175895"/>
                </a:lnTo>
                <a:lnTo>
                  <a:pt x="301534" y="190905"/>
                </a:lnTo>
                <a:lnTo>
                  <a:pt x="300501" y="205336"/>
                </a:lnTo>
                <a:lnTo>
                  <a:pt x="298779" y="219186"/>
                </a:lnTo>
                <a:lnTo>
                  <a:pt x="296369" y="232456"/>
                </a:lnTo>
                <a:lnTo>
                  <a:pt x="293269" y="245146"/>
                </a:lnTo>
                <a:lnTo>
                  <a:pt x="289482" y="257255"/>
                </a:lnTo>
                <a:lnTo>
                  <a:pt x="285005" y="268784"/>
                </a:lnTo>
                <a:lnTo>
                  <a:pt x="279839" y="279733"/>
                </a:lnTo>
                <a:lnTo>
                  <a:pt x="267442" y="299890"/>
                </a:lnTo>
                <a:lnTo>
                  <a:pt x="252134" y="317838"/>
                </a:lnTo>
                <a:lnTo>
                  <a:pt x="242841" y="326199"/>
                </a:lnTo>
                <a:lnTo>
                  <a:pt x="232853" y="333569"/>
                </a:lnTo>
                <a:lnTo>
                  <a:pt x="222171" y="339947"/>
                </a:lnTo>
                <a:lnTo>
                  <a:pt x="210796" y="345337"/>
                </a:lnTo>
                <a:lnTo>
                  <a:pt x="198727" y="349740"/>
                </a:lnTo>
                <a:lnTo>
                  <a:pt x="185967" y="353156"/>
                </a:lnTo>
                <a:lnTo>
                  <a:pt x="172515" y="355588"/>
                </a:lnTo>
                <a:lnTo>
                  <a:pt x="158373" y="357037"/>
                </a:lnTo>
                <a:lnTo>
                  <a:pt x="143890" y="357504"/>
                </a:lnTo>
                <a:lnTo>
                  <a:pt x="129178" y="356937"/>
                </a:lnTo>
                <a:lnTo>
                  <a:pt x="115232" y="355235"/>
                </a:lnTo>
                <a:lnTo>
                  <a:pt x="102053" y="352396"/>
                </a:lnTo>
                <a:lnTo>
                  <a:pt x="89638" y="348420"/>
                </a:lnTo>
                <a:lnTo>
                  <a:pt x="77988" y="343306"/>
                </a:lnTo>
                <a:lnTo>
                  <a:pt x="67101" y="337053"/>
                </a:lnTo>
                <a:lnTo>
                  <a:pt x="56977" y="329660"/>
                </a:lnTo>
                <a:lnTo>
                  <a:pt x="47613" y="321126"/>
                </a:lnTo>
                <a:lnTo>
                  <a:pt x="39010" y="311450"/>
                </a:lnTo>
                <a:lnTo>
                  <a:pt x="30570" y="299757"/>
                </a:lnTo>
                <a:lnTo>
                  <a:pt x="19433" y="279473"/>
                </a:lnTo>
                <a:lnTo>
                  <a:pt x="14808" y="268421"/>
                </a:lnTo>
                <a:lnTo>
                  <a:pt x="10812" y="256762"/>
                </a:lnTo>
                <a:lnTo>
                  <a:pt x="7445" y="244494"/>
                </a:lnTo>
                <a:lnTo>
                  <a:pt x="4704" y="231617"/>
                </a:lnTo>
                <a:lnTo>
                  <a:pt x="2590" y="218131"/>
                </a:lnTo>
                <a:lnTo>
                  <a:pt x="1103" y="204035"/>
                </a:lnTo>
                <a:lnTo>
                  <a:pt x="241" y="189329"/>
                </a:lnTo>
                <a:lnTo>
                  <a:pt x="0" y="175895"/>
                </a:lnTo>
                <a:lnTo>
                  <a:pt x="378" y="161834"/>
                </a:lnTo>
                <a:lnTo>
                  <a:pt x="1513" y="148195"/>
                </a:lnTo>
                <a:lnTo>
                  <a:pt x="3405" y="134978"/>
                </a:lnTo>
                <a:lnTo>
                  <a:pt x="6053" y="122185"/>
                </a:lnTo>
                <a:lnTo>
                  <a:pt x="9458" y="109816"/>
                </a:lnTo>
                <a:lnTo>
                  <a:pt x="13620" y="97872"/>
                </a:lnTo>
                <a:lnTo>
                  <a:pt x="18539" y="86353"/>
                </a:lnTo>
                <a:lnTo>
                  <a:pt x="24214" y="75259"/>
                </a:lnTo>
                <a:lnTo>
                  <a:pt x="30646" y="64593"/>
                </a:lnTo>
                <a:lnTo>
                  <a:pt x="37835" y="54354"/>
                </a:lnTo>
                <a:lnTo>
                  <a:pt x="49301" y="40790"/>
                </a:lnTo>
                <a:lnTo>
                  <a:pt x="58820" y="31677"/>
                </a:lnTo>
                <a:lnTo>
                  <a:pt x="68945" y="23715"/>
                </a:lnTo>
                <a:lnTo>
                  <a:pt x="79680" y="16903"/>
                </a:lnTo>
                <a:lnTo>
                  <a:pt x="91026" y="11242"/>
                </a:lnTo>
                <a:lnTo>
                  <a:pt x="102988" y="6731"/>
                </a:lnTo>
                <a:lnTo>
                  <a:pt x="115566" y="3371"/>
                </a:lnTo>
                <a:lnTo>
                  <a:pt x="128765" y="1161"/>
                </a:lnTo>
                <a:lnTo>
                  <a:pt x="142587" y="101"/>
                </a:lnTo>
                <a:lnTo>
                  <a:pt x="148589" y="0"/>
                </a:lnTo>
                <a:close/>
              </a:path>
            </a:pathLst>
          </a:custGeom>
          <a:ln w="1778">
            <a:solidFill>
              <a:srgbClr val="58134A"/>
            </a:solidFill>
          </a:ln>
        </p:spPr>
        <p:txBody>
          <a:bodyPr wrap="square" lIns="0" tIns="0" rIns="0" bIns="0" rtlCol="0">
            <a:noAutofit/>
          </a:bodyPr>
          <a:lstStyle/>
          <a:p>
            <a:endParaRPr sz="1790"/>
          </a:p>
        </p:txBody>
      </p:sp>
      <p:sp>
        <p:nvSpPr>
          <p:cNvPr id="85" name="object 85"/>
          <p:cNvSpPr/>
          <p:nvPr/>
        </p:nvSpPr>
        <p:spPr>
          <a:xfrm>
            <a:off x="4811588" y="994599"/>
            <a:ext cx="300210" cy="355529"/>
          </a:xfrm>
          <a:custGeom>
            <a:avLst/>
            <a:gdLst/>
            <a:ahLst/>
            <a:cxnLst/>
            <a:rect l="l" t="t" r="r" b="b"/>
            <a:pathLst>
              <a:path w="301878" h="357504">
                <a:moveTo>
                  <a:pt x="148589" y="0"/>
                </a:moveTo>
                <a:lnTo>
                  <a:pt x="163604" y="492"/>
                </a:lnTo>
                <a:lnTo>
                  <a:pt x="177871" y="1968"/>
                </a:lnTo>
                <a:lnTo>
                  <a:pt x="191390" y="4431"/>
                </a:lnTo>
                <a:lnTo>
                  <a:pt x="204160" y="7880"/>
                </a:lnTo>
                <a:lnTo>
                  <a:pt x="216183" y="12316"/>
                </a:lnTo>
                <a:lnTo>
                  <a:pt x="227457" y="17740"/>
                </a:lnTo>
                <a:lnTo>
                  <a:pt x="237984" y="24153"/>
                </a:lnTo>
                <a:lnTo>
                  <a:pt x="247762" y="31556"/>
                </a:lnTo>
                <a:lnTo>
                  <a:pt x="256792" y="39950"/>
                </a:lnTo>
                <a:lnTo>
                  <a:pt x="269552" y="55200"/>
                </a:lnTo>
                <a:lnTo>
                  <a:pt x="281553" y="75127"/>
                </a:lnTo>
                <a:lnTo>
                  <a:pt x="286512" y="86079"/>
                </a:lnTo>
                <a:lnTo>
                  <a:pt x="290777" y="97689"/>
                </a:lnTo>
                <a:lnTo>
                  <a:pt x="294350" y="109955"/>
                </a:lnTo>
                <a:lnTo>
                  <a:pt x="297230" y="122876"/>
                </a:lnTo>
                <a:lnTo>
                  <a:pt x="299419" y="136451"/>
                </a:lnTo>
                <a:lnTo>
                  <a:pt x="300916" y="150679"/>
                </a:lnTo>
                <a:lnTo>
                  <a:pt x="301724" y="165558"/>
                </a:lnTo>
                <a:lnTo>
                  <a:pt x="301878" y="175895"/>
                </a:lnTo>
                <a:lnTo>
                  <a:pt x="301534" y="190905"/>
                </a:lnTo>
                <a:lnTo>
                  <a:pt x="300501" y="205336"/>
                </a:lnTo>
                <a:lnTo>
                  <a:pt x="298779" y="219186"/>
                </a:lnTo>
                <a:lnTo>
                  <a:pt x="296369" y="232456"/>
                </a:lnTo>
                <a:lnTo>
                  <a:pt x="293269" y="245146"/>
                </a:lnTo>
                <a:lnTo>
                  <a:pt x="289482" y="257255"/>
                </a:lnTo>
                <a:lnTo>
                  <a:pt x="285005" y="268784"/>
                </a:lnTo>
                <a:lnTo>
                  <a:pt x="279839" y="279733"/>
                </a:lnTo>
                <a:lnTo>
                  <a:pt x="267442" y="299890"/>
                </a:lnTo>
                <a:lnTo>
                  <a:pt x="252134" y="317838"/>
                </a:lnTo>
                <a:lnTo>
                  <a:pt x="242841" y="326199"/>
                </a:lnTo>
                <a:lnTo>
                  <a:pt x="232853" y="333569"/>
                </a:lnTo>
                <a:lnTo>
                  <a:pt x="222171" y="339947"/>
                </a:lnTo>
                <a:lnTo>
                  <a:pt x="210796" y="345337"/>
                </a:lnTo>
                <a:lnTo>
                  <a:pt x="198727" y="349740"/>
                </a:lnTo>
                <a:lnTo>
                  <a:pt x="185967" y="353156"/>
                </a:lnTo>
                <a:lnTo>
                  <a:pt x="172515" y="355588"/>
                </a:lnTo>
                <a:lnTo>
                  <a:pt x="158373" y="357037"/>
                </a:lnTo>
                <a:lnTo>
                  <a:pt x="143890" y="357504"/>
                </a:lnTo>
                <a:lnTo>
                  <a:pt x="129178" y="356937"/>
                </a:lnTo>
                <a:lnTo>
                  <a:pt x="115232" y="355235"/>
                </a:lnTo>
                <a:lnTo>
                  <a:pt x="102053" y="352396"/>
                </a:lnTo>
                <a:lnTo>
                  <a:pt x="89638" y="348420"/>
                </a:lnTo>
                <a:lnTo>
                  <a:pt x="77988" y="343306"/>
                </a:lnTo>
                <a:lnTo>
                  <a:pt x="67101" y="337053"/>
                </a:lnTo>
                <a:lnTo>
                  <a:pt x="56977" y="329660"/>
                </a:lnTo>
                <a:lnTo>
                  <a:pt x="47613" y="321126"/>
                </a:lnTo>
                <a:lnTo>
                  <a:pt x="39010" y="311450"/>
                </a:lnTo>
                <a:lnTo>
                  <a:pt x="30570" y="299757"/>
                </a:lnTo>
                <a:lnTo>
                  <a:pt x="19433" y="279473"/>
                </a:lnTo>
                <a:lnTo>
                  <a:pt x="14808" y="268421"/>
                </a:lnTo>
                <a:lnTo>
                  <a:pt x="10812" y="256762"/>
                </a:lnTo>
                <a:lnTo>
                  <a:pt x="7445" y="244494"/>
                </a:lnTo>
                <a:lnTo>
                  <a:pt x="4704" y="231617"/>
                </a:lnTo>
                <a:lnTo>
                  <a:pt x="2590" y="218131"/>
                </a:lnTo>
                <a:lnTo>
                  <a:pt x="1103" y="204035"/>
                </a:lnTo>
                <a:lnTo>
                  <a:pt x="241" y="189329"/>
                </a:lnTo>
                <a:lnTo>
                  <a:pt x="0" y="175895"/>
                </a:lnTo>
                <a:lnTo>
                  <a:pt x="378" y="161834"/>
                </a:lnTo>
                <a:lnTo>
                  <a:pt x="1513" y="148195"/>
                </a:lnTo>
                <a:lnTo>
                  <a:pt x="3405" y="134978"/>
                </a:lnTo>
                <a:lnTo>
                  <a:pt x="6053" y="122185"/>
                </a:lnTo>
                <a:lnTo>
                  <a:pt x="9458" y="109816"/>
                </a:lnTo>
                <a:lnTo>
                  <a:pt x="13620" y="97872"/>
                </a:lnTo>
                <a:lnTo>
                  <a:pt x="18539" y="86353"/>
                </a:lnTo>
                <a:lnTo>
                  <a:pt x="24214" y="75259"/>
                </a:lnTo>
                <a:lnTo>
                  <a:pt x="30646" y="64593"/>
                </a:lnTo>
                <a:lnTo>
                  <a:pt x="37835" y="54354"/>
                </a:lnTo>
                <a:lnTo>
                  <a:pt x="49301" y="40790"/>
                </a:lnTo>
                <a:lnTo>
                  <a:pt x="58820" y="31677"/>
                </a:lnTo>
                <a:lnTo>
                  <a:pt x="68945" y="23715"/>
                </a:lnTo>
                <a:lnTo>
                  <a:pt x="79680" y="16903"/>
                </a:lnTo>
                <a:lnTo>
                  <a:pt x="91026" y="11242"/>
                </a:lnTo>
                <a:lnTo>
                  <a:pt x="102988" y="6731"/>
                </a:lnTo>
                <a:lnTo>
                  <a:pt x="115566" y="3371"/>
                </a:lnTo>
                <a:lnTo>
                  <a:pt x="128765" y="1161"/>
                </a:lnTo>
                <a:lnTo>
                  <a:pt x="142587" y="101"/>
                </a:lnTo>
                <a:lnTo>
                  <a:pt x="148589" y="0"/>
                </a:lnTo>
                <a:close/>
              </a:path>
            </a:pathLst>
          </a:custGeom>
          <a:ln w="1778">
            <a:solidFill>
              <a:srgbClr val="58134A"/>
            </a:solidFill>
          </a:ln>
        </p:spPr>
        <p:txBody>
          <a:bodyPr wrap="square" lIns="0" tIns="0" rIns="0" bIns="0" rtlCol="0">
            <a:noAutofit/>
          </a:bodyPr>
          <a:lstStyle/>
          <a:p>
            <a:endParaRPr sz="1790"/>
          </a:p>
        </p:txBody>
      </p:sp>
      <p:sp>
        <p:nvSpPr>
          <p:cNvPr id="86" name="object 86"/>
          <p:cNvSpPr/>
          <p:nvPr/>
        </p:nvSpPr>
        <p:spPr>
          <a:xfrm>
            <a:off x="1122616" y="994599"/>
            <a:ext cx="300261" cy="355529"/>
          </a:xfrm>
          <a:custGeom>
            <a:avLst/>
            <a:gdLst/>
            <a:ahLst/>
            <a:cxnLst/>
            <a:rect l="l" t="t" r="r" b="b"/>
            <a:pathLst>
              <a:path w="301929" h="357504">
                <a:moveTo>
                  <a:pt x="148615" y="0"/>
                </a:moveTo>
                <a:lnTo>
                  <a:pt x="163634" y="491"/>
                </a:lnTo>
                <a:lnTo>
                  <a:pt x="177904" y="1968"/>
                </a:lnTo>
                <a:lnTo>
                  <a:pt x="191425" y="4429"/>
                </a:lnTo>
                <a:lnTo>
                  <a:pt x="204197" y="7877"/>
                </a:lnTo>
                <a:lnTo>
                  <a:pt x="216220" y="12311"/>
                </a:lnTo>
                <a:lnTo>
                  <a:pt x="227494" y="17733"/>
                </a:lnTo>
                <a:lnTo>
                  <a:pt x="238020" y="24144"/>
                </a:lnTo>
                <a:lnTo>
                  <a:pt x="247798" y="31544"/>
                </a:lnTo>
                <a:lnTo>
                  <a:pt x="256828" y="39934"/>
                </a:lnTo>
                <a:lnTo>
                  <a:pt x="269603" y="55200"/>
                </a:lnTo>
                <a:lnTo>
                  <a:pt x="281604" y="75127"/>
                </a:lnTo>
                <a:lnTo>
                  <a:pt x="286563" y="86079"/>
                </a:lnTo>
                <a:lnTo>
                  <a:pt x="290828" y="97689"/>
                </a:lnTo>
                <a:lnTo>
                  <a:pt x="294401" y="109955"/>
                </a:lnTo>
                <a:lnTo>
                  <a:pt x="297281" y="122876"/>
                </a:lnTo>
                <a:lnTo>
                  <a:pt x="299470" y="136451"/>
                </a:lnTo>
                <a:lnTo>
                  <a:pt x="300967" y="150679"/>
                </a:lnTo>
                <a:lnTo>
                  <a:pt x="301774" y="165558"/>
                </a:lnTo>
                <a:lnTo>
                  <a:pt x="301929" y="175895"/>
                </a:lnTo>
                <a:lnTo>
                  <a:pt x="301585" y="190905"/>
                </a:lnTo>
                <a:lnTo>
                  <a:pt x="300552" y="205336"/>
                </a:lnTo>
                <a:lnTo>
                  <a:pt x="298830" y="219186"/>
                </a:lnTo>
                <a:lnTo>
                  <a:pt x="296420" y="232456"/>
                </a:lnTo>
                <a:lnTo>
                  <a:pt x="293320" y="245146"/>
                </a:lnTo>
                <a:lnTo>
                  <a:pt x="289532" y="257255"/>
                </a:lnTo>
                <a:lnTo>
                  <a:pt x="285056" y="268784"/>
                </a:lnTo>
                <a:lnTo>
                  <a:pt x="279890" y="279733"/>
                </a:lnTo>
                <a:lnTo>
                  <a:pt x="267493" y="299890"/>
                </a:lnTo>
                <a:lnTo>
                  <a:pt x="252188" y="317834"/>
                </a:lnTo>
                <a:lnTo>
                  <a:pt x="242899" y="326193"/>
                </a:lnTo>
                <a:lnTo>
                  <a:pt x="232914" y="333561"/>
                </a:lnTo>
                <a:lnTo>
                  <a:pt x="222235" y="339939"/>
                </a:lnTo>
                <a:lnTo>
                  <a:pt x="210862" y="345328"/>
                </a:lnTo>
                <a:lnTo>
                  <a:pt x="198794" y="349731"/>
                </a:lnTo>
                <a:lnTo>
                  <a:pt x="186034" y="353148"/>
                </a:lnTo>
                <a:lnTo>
                  <a:pt x="172580" y="355582"/>
                </a:lnTo>
                <a:lnTo>
                  <a:pt x="158435" y="357033"/>
                </a:lnTo>
                <a:lnTo>
                  <a:pt x="143890" y="357504"/>
                </a:lnTo>
                <a:lnTo>
                  <a:pt x="129196" y="356937"/>
                </a:lnTo>
                <a:lnTo>
                  <a:pt x="115263" y="355232"/>
                </a:lnTo>
                <a:lnTo>
                  <a:pt x="102092" y="352391"/>
                </a:lnTo>
                <a:lnTo>
                  <a:pt x="89681" y="348411"/>
                </a:lnTo>
                <a:lnTo>
                  <a:pt x="78032" y="343292"/>
                </a:lnTo>
                <a:lnTo>
                  <a:pt x="67143" y="337033"/>
                </a:lnTo>
                <a:lnTo>
                  <a:pt x="57014" y="329633"/>
                </a:lnTo>
                <a:lnTo>
                  <a:pt x="47646" y="321090"/>
                </a:lnTo>
                <a:lnTo>
                  <a:pt x="39038" y="311405"/>
                </a:lnTo>
                <a:lnTo>
                  <a:pt x="30633" y="299759"/>
                </a:lnTo>
                <a:lnTo>
                  <a:pt x="19486" y="279477"/>
                </a:lnTo>
                <a:lnTo>
                  <a:pt x="14855" y="268427"/>
                </a:lnTo>
                <a:lnTo>
                  <a:pt x="10850" y="256769"/>
                </a:lnTo>
                <a:lnTo>
                  <a:pt x="7474" y="244503"/>
                </a:lnTo>
                <a:lnTo>
                  <a:pt x="4725" y="231629"/>
                </a:lnTo>
                <a:lnTo>
                  <a:pt x="2603" y="218145"/>
                </a:lnTo>
                <a:lnTo>
                  <a:pt x="1109" y="204051"/>
                </a:lnTo>
                <a:lnTo>
                  <a:pt x="243" y="189348"/>
                </a:lnTo>
                <a:lnTo>
                  <a:pt x="0" y="175895"/>
                </a:lnTo>
                <a:lnTo>
                  <a:pt x="378" y="161836"/>
                </a:lnTo>
                <a:lnTo>
                  <a:pt x="1515" y="148199"/>
                </a:lnTo>
                <a:lnTo>
                  <a:pt x="3410" y="134984"/>
                </a:lnTo>
                <a:lnTo>
                  <a:pt x="6062" y="122193"/>
                </a:lnTo>
                <a:lnTo>
                  <a:pt x="9472" y="109825"/>
                </a:lnTo>
                <a:lnTo>
                  <a:pt x="13639" y="97882"/>
                </a:lnTo>
                <a:lnTo>
                  <a:pt x="18564" y="86364"/>
                </a:lnTo>
                <a:lnTo>
                  <a:pt x="24247" y="75272"/>
                </a:lnTo>
                <a:lnTo>
                  <a:pt x="30686" y="64607"/>
                </a:lnTo>
                <a:lnTo>
                  <a:pt x="37883" y="54369"/>
                </a:lnTo>
                <a:lnTo>
                  <a:pt x="49349" y="40787"/>
                </a:lnTo>
                <a:lnTo>
                  <a:pt x="58862" y="31672"/>
                </a:lnTo>
                <a:lnTo>
                  <a:pt x="68991" y="23709"/>
                </a:lnTo>
                <a:lnTo>
                  <a:pt x="79733" y="16896"/>
                </a:lnTo>
                <a:lnTo>
                  <a:pt x="91089" y="11234"/>
                </a:lnTo>
                <a:lnTo>
                  <a:pt x="103060" y="6724"/>
                </a:lnTo>
                <a:lnTo>
                  <a:pt x="115645" y="3365"/>
                </a:lnTo>
                <a:lnTo>
                  <a:pt x="128845" y="1157"/>
                </a:lnTo>
                <a:lnTo>
                  <a:pt x="142658" y="100"/>
                </a:lnTo>
                <a:lnTo>
                  <a:pt x="148615" y="0"/>
                </a:lnTo>
                <a:close/>
              </a:path>
            </a:pathLst>
          </a:custGeom>
          <a:ln w="1778">
            <a:solidFill>
              <a:srgbClr val="58134A"/>
            </a:solidFill>
          </a:ln>
        </p:spPr>
        <p:txBody>
          <a:bodyPr wrap="square" lIns="0" tIns="0" rIns="0" bIns="0" rtlCol="0">
            <a:noAutofit/>
          </a:bodyPr>
          <a:lstStyle/>
          <a:p>
            <a:endParaRPr sz="1790"/>
          </a:p>
        </p:txBody>
      </p:sp>
      <p:sp>
        <p:nvSpPr>
          <p:cNvPr id="87" name="object 87"/>
          <p:cNvSpPr/>
          <p:nvPr/>
        </p:nvSpPr>
        <p:spPr>
          <a:xfrm>
            <a:off x="5532247" y="903792"/>
            <a:ext cx="97629" cy="68705"/>
          </a:xfrm>
          <a:custGeom>
            <a:avLst/>
            <a:gdLst/>
            <a:ahLst/>
            <a:cxnLst/>
            <a:rect l="l" t="t" r="r" b="b"/>
            <a:pathLst>
              <a:path w="98171" h="69087">
                <a:moveTo>
                  <a:pt x="39878" y="0"/>
                </a:moveTo>
                <a:lnTo>
                  <a:pt x="98171" y="0"/>
                </a:lnTo>
                <a:lnTo>
                  <a:pt x="44831" y="69087"/>
                </a:lnTo>
                <a:lnTo>
                  <a:pt x="0" y="69087"/>
                </a:lnTo>
                <a:lnTo>
                  <a:pt x="39878" y="0"/>
                </a:lnTo>
                <a:close/>
              </a:path>
            </a:pathLst>
          </a:custGeom>
          <a:ln w="1778">
            <a:solidFill>
              <a:srgbClr val="58134A"/>
            </a:solidFill>
          </a:ln>
        </p:spPr>
        <p:txBody>
          <a:bodyPr wrap="square" lIns="0" tIns="0" rIns="0" bIns="0" rtlCol="0">
            <a:noAutofit/>
          </a:bodyPr>
          <a:lstStyle/>
          <a:p>
            <a:endParaRPr sz="1790"/>
          </a:p>
        </p:txBody>
      </p:sp>
      <p:sp>
        <p:nvSpPr>
          <p:cNvPr id="18" name="object 18"/>
          <p:cNvSpPr/>
          <p:nvPr/>
        </p:nvSpPr>
        <p:spPr>
          <a:xfrm>
            <a:off x="406681" y="1811119"/>
            <a:ext cx="419815" cy="545608"/>
          </a:xfrm>
          <a:prstGeom prst="rect">
            <a:avLst/>
          </a:prstGeom>
          <a:blipFill>
            <a:blip r:embed="rId3" cstate="print"/>
            <a:stretch>
              <a:fillRect/>
            </a:stretch>
          </a:blipFill>
        </p:spPr>
        <p:txBody>
          <a:bodyPr wrap="square" lIns="0" tIns="0" rIns="0" bIns="0" rtlCol="0">
            <a:noAutofit/>
          </a:bodyPr>
          <a:lstStyle/>
          <a:p>
            <a:endParaRPr sz="1790"/>
          </a:p>
        </p:txBody>
      </p:sp>
      <p:sp>
        <p:nvSpPr>
          <p:cNvPr id="20" name="object 20"/>
          <p:cNvSpPr/>
          <p:nvPr/>
        </p:nvSpPr>
        <p:spPr>
          <a:xfrm>
            <a:off x="3815220" y="1667138"/>
            <a:ext cx="572889" cy="785070"/>
          </a:xfrm>
          <a:prstGeom prst="rect">
            <a:avLst/>
          </a:prstGeom>
          <a:blipFill>
            <a:blip r:embed="rId4" cstate="print"/>
            <a:stretch>
              <a:fillRect/>
            </a:stretch>
          </a:blipFill>
        </p:spPr>
        <p:txBody>
          <a:bodyPr wrap="square" lIns="0" tIns="0" rIns="0" bIns="0" rtlCol="0">
            <a:noAutofit/>
          </a:bodyPr>
          <a:lstStyle/>
          <a:p>
            <a:endParaRPr sz="1790"/>
          </a:p>
        </p:txBody>
      </p:sp>
      <p:sp>
        <p:nvSpPr>
          <p:cNvPr id="21" name="object 21"/>
          <p:cNvSpPr/>
          <p:nvPr/>
        </p:nvSpPr>
        <p:spPr>
          <a:xfrm>
            <a:off x="706765" y="2461302"/>
            <a:ext cx="445581" cy="512266"/>
          </a:xfrm>
          <a:prstGeom prst="rect">
            <a:avLst/>
          </a:prstGeom>
          <a:blipFill>
            <a:blip r:embed="rId5" cstate="print"/>
            <a:stretch>
              <a:fillRect/>
            </a:stretch>
          </a:blipFill>
        </p:spPr>
        <p:txBody>
          <a:bodyPr wrap="square" lIns="0" tIns="0" rIns="0" bIns="0" rtlCol="0">
            <a:noAutofit/>
          </a:bodyPr>
          <a:lstStyle/>
          <a:p>
            <a:endParaRPr sz="1790"/>
          </a:p>
        </p:txBody>
      </p:sp>
      <p:sp>
        <p:nvSpPr>
          <p:cNvPr id="22" name="object 22"/>
          <p:cNvSpPr/>
          <p:nvPr/>
        </p:nvSpPr>
        <p:spPr>
          <a:xfrm>
            <a:off x="887119" y="2362790"/>
            <a:ext cx="6844359" cy="675948"/>
          </a:xfrm>
          <a:prstGeom prst="rect">
            <a:avLst/>
          </a:prstGeom>
          <a:blipFill>
            <a:blip r:embed="rId6" cstate="print"/>
            <a:stretch>
              <a:fillRect/>
            </a:stretch>
          </a:blipFill>
        </p:spPr>
        <p:txBody>
          <a:bodyPr wrap="square" lIns="0" tIns="0" rIns="0" bIns="0" rtlCol="0">
            <a:noAutofit/>
          </a:bodyPr>
          <a:lstStyle/>
          <a:p>
            <a:endParaRPr sz="1790"/>
          </a:p>
        </p:txBody>
      </p:sp>
      <p:sp>
        <p:nvSpPr>
          <p:cNvPr id="23" name="object 23"/>
          <p:cNvSpPr/>
          <p:nvPr/>
        </p:nvSpPr>
        <p:spPr>
          <a:xfrm>
            <a:off x="887119" y="2908399"/>
            <a:ext cx="1868709" cy="675948"/>
          </a:xfrm>
          <a:prstGeom prst="rect">
            <a:avLst/>
          </a:prstGeom>
          <a:blipFill>
            <a:blip r:embed="rId7" cstate="print"/>
            <a:stretch>
              <a:fillRect/>
            </a:stretch>
          </a:blipFill>
        </p:spPr>
        <p:txBody>
          <a:bodyPr wrap="square" lIns="0" tIns="0" rIns="0" bIns="0" rtlCol="0">
            <a:noAutofit/>
          </a:bodyPr>
          <a:lstStyle/>
          <a:p>
            <a:endParaRPr sz="1790"/>
          </a:p>
        </p:txBody>
      </p:sp>
      <p:sp>
        <p:nvSpPr>
          <p:cNvPr id="24" name="object 24"/>
          <p:cNvSpPr/>
          <p:nvPr/>
        </p:nvSpPr>
        <p:spPr>
          <a:xfrm>
            <a:off x="2352686" y="2908399"/>
            <a:ext cx="494079" cy="675948"/>
          </a:xfrm>
          <a:prstGeom prst="rect">
            <a:avLst/>
          </a:prstGeom>
          <a:blipFill>
            <a:blip r:embed="rId8" cstate="print"/>
            <a:stretch>
              <a:fillRect/>
            </a:stretch>
          </a:blipFill>
        </p:spPr>
        <p:txBody>
          <a:bodyPr wrap="square" lIns="0" tIns="0" rIns="0" bIns="0" rtlCol="0">
            <a:noAutofit/>
          </a:bodyPr>
          <a:lstStyle/>
          <a:p>
            <a:endParaRPr sz="1790"/>
          </a:p>
        </p:txBody>
      </p:sp>
      <p:sp>
        <p:nvSpPr>
          <p:cNvPr id="25" name="object 25"/>
          <p:cNvSpPr/>
          <p:nvPr/>
        </p:nvSpPr>
        <p:spPr>
          <a:xfrm>
            <a:off x="887119" y="3516145"/>
            <a:ext cx="494078" cy="675949"/>
          </a:xfrm>
          <a:prstGeom prst="rect">
            <a:avLst/>
          </a:prstGeom>
          <a:blipFill>
            <a:blip r:embed="rId8" cstate="print"/>
            <a:stretch>
              <a:fillRect/>
            </a:stretch>
          </a:blipFill>
        </p:spPr>
        <p:txBody>
          <a:bodyPr wrap="square" lIns="0" tIns="0" rIns="0" bIns="0" rtlCol="0">
            <a:noAutofit/>
          </a:bodyPr>
          <a:lstStyle/>
          <a:p>
            <a:endParaRPr sz="1790"/>
          </a:p>
        </p:txBody>
      </p:sp>
      <p:sp>
        <p:nvSpPr>
          <p:cNvPr id="15" name="object 15"/>
          <p:cNvSpPr/>
          <p:nvPr/>
        </p:nvSpPr>
        <p:spPr>
          <a:xfrm>
            <a:off x="3668209" y="4137534"/>
            <a:ext cx="494079" cy="675949"/>
          </a:xfrm>
          <a:prstGeom prst="rect">
            <a:avLst/>
          </a:prstGeom>
          <a:blipFill>
            <a:blip r:embed="rId8" cstate="print"/>
            <a:stretch>
              <a:fillRect/>
            </a:stretch>
          </a:blipFill>
        </p:spPr>
        <p:txBody>
          <a:bodyPr wrap="square" lIns="0" tIns="0" rIns="0" bIns="0" rtlCol="0">
            <a:noAutofit/>
          </a:bodyPr>
          <a:lstStyle/>
          <a:p>
            <a:endParaRPr sz="1790"/>
          </a:p>
        </p:txBody>
      </p:sp>
      <p:sp>
        <p:nvSpPr>
          <p:cNvPr id="16" name="object 16"/>
          <p:cNvSpPr/>
          <p:nvPr/>
        </p:nvSpPr>
        <p:spPr>
          <a:xfrm>
            <a:off x="4012246" y="4758920"/>
            <a:ext cx="494079" cy="675949"/>
          </a:xfrm>
          <a:prstGeom prst="rect">
            <a:avLst/>
          </a:prstGeom>
          <a:blipFill>
            <a:blip r:embed="rId8" cstate="print"/>
            <a:stretch>
              <a:fillRect/>
            </a:stretch>
          </a:blipFill>
        </p:spPr>
        <p:txBody>
          <a:bodyPr wrap="square" lIns="0" tIns="0" rIns="0" bIns="0" rtlCol="0">
            <a:noAutofit/>
          </a:bodyPr>
          <a:lstStyle/>
          <a:p>
            <a:endParaRPr sz="1790"/>
          </a:p>
        </p:txBody>
      </p:sp>
      <p:sp>
        <p:nvSpPr>
          <p:cNvPr id="17" name="object 17"/>
          <p:cNvSpPr/>
          <p:nvPr/>
        </p:nvSpPr>
        <p:spPr>
          <a:xfrm>
            <a:off x="3127526" y="3195284"/>
            <a:ext cx="3215808" cy="2429728"/>
          </a:xfrm>
          <a:prstGeom prst="rect">
            <a:avLst/>
          </a:prstGeom>
          <a:blipFill>
            <a:blip r:embed="rId9" cstate="print"/>
            <a:stretch>
              <a:fillRect/>
            </a:stretch>
          </a:blipFill>
        </p:spPr>
        <p:txBody>
          <a:bodyPr wrap="square" lIns="0" tIns="0" rIns="0" bIns="0" rtlCol="0">
            <a:noAutofit/>
          </a:bodyPr>
          <a:lstStyle/>
          <a:p>
            <a:endParaRPr sz="1790"/>
          </a:p>
        </p:txBody>
      </p:sp>
      <p:sp>
        <p:nvSpPr>
          <p:cNvPr id="14" name="object 14"/>
          <p:cNvSpPr txBox="1"/>
          <p:nvPr/>
        </p:nvSpPr>
        <p:spPr>
          <a:xfrm>
            <a:off x="554538" y="1827170"/>
            <a:ext cx="3555336" cy="378390"/>
          </a:xfrm>
          <a:prstGeom prst="rect">
            <a:avLst/>
          </a:prstGeom>
        </p:spPr>
        <p:txBody>
          <a:bodyPr wrap="square" lIns="0" tIns="0" rIns="0" bIns="0" rtlCol="0">
            <a:noAutofit/>
          </a:bodyPr>
          <a:lstStyle/>
          <a:p>
            <a:pPr marL="12630">
              <a:lnSpc>
                <a:spcPts val="2969"/>
              </a:lnSpc>
              <a:spcBef>
                <a:spcPts val="148"/>
              </a:spcBef>
            </a:pPr>
            <a:r>
              <a:rPr sz="2984" baseline="1449" dirty="0">
                <a:solidFill>
                  <a:srgbClr val="B03E9A"/>
                </a:solidFill>
                <a:latin typeface="Arial"/>
                <a:cs typeface="Arial"/>
              </a:rPr>
              <a:t>• </a:t>
            </a:r>
            <a:r>
              <a:rPr sz="2984" spc="343" baseline="1449" dirty="0">
                <a:solidFill>
                  <a:srgbClr val="B03E9A"/>
                </a:solidFill>
                <a:latin typeface="Arial"/>
                <a:cs typeface="Arial"/>
              </a:rPr>
              <a:t> </a:t>
            </a:r>
            <a:r>
              <a:rPr sz="4177" baseline="1025" dirty="0">
                <a:latin typeface="Trebuchet MS"/>
                <a:cs typeface="Trebuchet MS"/>
              </a:rPr>
              <a:t>O</a:t>
            </a:r>
            <a:r>
              <a:rPr sz="4177" spc="-18" baseline="1025" dirty="0">
                <a:latin typeface="Trebuchet MS"/>
                <a:cs typeface="Trebuchet MS"/>
              </a:rPr>
              <a:t> </a:t>
            </a:r>
            <a:r>
              <a:rPr sz="4177" baseline="1025" dirty="0">
                <a:latin typeface="Trebuchet MS"/>
                <a:cs typeface="Trebuchet MS"/>
              </a:rPr>
              <a:t>SISTEMA</a:t>
            </a:r>
            <a:r>
              <a:rPr sz="4177" spc="-294" baseline="1025" dirty="0">
                <a:latin typeface="Trebuchet MS"/>
                <a:cs typeface="Trebuchet MS"/>
              </a:rPr>
              <a:t> </a:t>
            </a:r>
            <a:r>
              <a:rPr sz="4177" baseline="1025" dirty="0">
                <a:latin typeface="Trebuchet MS"/>
                <a:cs typeface="Trebuchet MS"/>
              </a:rPr>
              <a:t>AUDITIVO</a:t>
            </a:r>
            <a:endParaRPr sz="2785" dirty="0">
              <a:latin typeface="Trebuchet MS"/>
              <a:cs typeface="Trebuchet MS"/>
            </a:endParaRPr>
          </a:p>
        </p:txBody>
      </p:sp>
      <p:sp>
        <p:nvSpPr>
          <p:cNvPr id="13" name="object 13"/>
          <p:cNvSpPr txBox="1"/>
          <p:nvPr/>
        </p:nvSpPr>
        <p:spPr>
          <a:xfrm>
            <a:off x="836600" y="2498207"/>
            <a:ext cx="2881493" cy="874237"/>
          </a:xfrm>
          <a:prstGeom prst="rect">
            <a:avLst/>
          </a:prstGeom>
        </p:spPr>
        <p:txBody>
          <a:bodyPr wrap="square" lIns="0" tIns="0" rIns="0" bIns="0" rtlCol="0">
            <a:noAutofit/>
          </a:bodyPr>
          <a:lstStyle/>
          <a:p>
            <a:pPr marL="12630">
              <a:lnSpc>
                <a:spcPts val="2561"/>
              </a:lnSpc>
              <a:spcBef>
                <a:spcPts val="127"/>
              </a:spcBef>
            </a:pPr>
            <a:r>
              <a:rPr sz="1890" dirty="0">
                <a:solidFill>
                  <a:srgbClr val="F8B639"/>
                </a:solidFill>
                <a:latin typeface="Arial"/>
                <a:cs typeface="Arial"/>
              </a:rPr>
              <a:t>–</a:t>
            </a:r>
            <a:r>
              <a:rPr sz="1890" spc="219" dirty="0">
                <a:solidFill>
                  <a:srgbClr val="F8B639"/>
                </a:solidFill>
                <a:latin typeface="Arial"/>
                <a:cs typeface="Arial"/>
              </a:rPr>
              <a:t> </a:t>
            </a:r>
            <a:endParaRPr sz="2387" dirty="0">
              <a:latin typeface="Trebuchet MS"/>
              <a:cs typeface="Trebuchet MS"/>
            </a:endParaRPr>
          </a:p>
        </p:txBody>
      </p:sp>
      <p:sp>
        <p:nvSpPr>
          <p:cNvPr id="12" name="object 12"/>
          <p:cNvSpPr txBox="1"/>
          <p:nvPr/>
        </p:nvSpPr>
        <p:spPr>
          <a:xfrm>
            <a:off x="3741361" y="2498207"/>
            <a:ext cx="398855" cy="328376"/>
          </a:xfrm>
          <a:prstGeom prst="rect">
            <a:avLst/>
          </a:prstGeom>
        </p:spPr>
        <p:txBody>
          <a:bodyPr wrap="square" lIns="0" tIns="0" rIns="0" bIns="0" rtlCol="0">
            <a:noAutofit/>
          </a:bodyPr>
          <a:lstStyle/>
          <a:p>
            <a:pPr marL="12630">
              <a:lnSpc>
                <a:spcPts val="2561"/>
              </a:lnSpc>
              <a:spcBef>
                <a:spcPts val="127"/>
              </a:spcBef>
            </a:pPr>
            <a:endParaRPr sz="2387" dirty="0">
              <a:latin typeface="Trebuchet MS"/>
              <a:cs typeface="Trebuchet MS"/>
            </a:endParaRPr>
          </a:p>
        </p:txBody>
      </p:sp>
      <p:sp>
        <p:nvSpPr>
          <p:cNvPr id="11" name="object 11"/>
          <p:cNvSpPr txBox="1"/>
          <p:nvPr/>
        </p:nvSpPr>
        <p:spPr>
          <a:xfrm>
            <a:off x="4160570" y="2498207"/>
            <a:ext cx="636997" cy="328376"/>
          </a:xfrm>
          <a:prstGeom prst="rect">
            <a:avLst/>
          </a:prstGeom>
        </p:spPr>
        <p:txBody>
          <a:bodyPr wrap="square" lIns="0" tIns="0" rIns="0" bIns="0" rtlCol="0">
            <a:noAutofit/>
          </a:bodyPr>
          <a:lstStyle/>
          <a:p>
            <a:pPr marL="12630">
              <a:lnSpc>
                <a:spcPts val="2561"/>
              </a:lnSpc>
              <a:spcBef>
                <a:spcPts val="127"/>
              </a:spcBef>
            </a:pPr>
            <a:endParaRPr sz="2387" dirty="0">
              <a:latin typeface="Trebuchet MS"/>
              <a:cs typeface="Trebuchet MS"/>
            </a:endParaRPr>
          </a:p>
        </p:txBody>
      </p:sp>
      <p:sp>
        <p:nvSpPr>
          <p:cNvPr id="10" name="object 10"/>
          <p:cNvSpPr txBox="1"/>
          <p:nvPr/>
        </p:nvSpPr>
        <p:spPr>
          <a:xfrm>
            <a:off x="4818332" y="2498207"/>
            <a:ext cx="596457" cy="328376"/>
          </a:xfrm>
          <a:prstGeom prst="rect">
            <a:avLst/>
          </a:prstGeom>
        </p:spPr>
        <p:txBody>
          <a:bodyPr wrap="square" lIns="0" tIns="0" rIns="0" bIns="0" rtlCol="0">
            <a:noAutofit/>
          </a:bodyPr>
          <a:lstStyle/>
          <a:p>
            <a:pPr marL="12630">
              <a:lnSpc>
                <a:spcPts val="2561"/>
              </a:lnSpc>
              <a:spcBef>
                <a:spcPts val="127"/>
              </a:spcBef>
            </a:pPr>
            <a:endParaRPr sz="2387" dirty="0">
              <a:latin typeface="Trebuchet MS"/>
              <a:cs typeface="Trebuchet MS"/>
            </a:endParaRPr>
          </a:p>
        </p:txBody>
      </p:sp>
      <p:sp>
        <p:nvSpPr>
          <p:cNvPr id="9" name="object 9"/>
          <p:cNvSpPr txBox="1"/>
          <p:nvPr/>
        </p:nvSpPr>
        <p:spPr>
          <a:xfrm>
            <a:off x="5492765" y="2498207"/>
            <a:ext cx="716477" cy="328376"/>
          </a:xfrm>
          <a:prstGeom prst="rect">
            <a:avLst/>
          </a:prstGeom>
        </p:spPr>
        <p:txBody>
          <a:bodyPr wrap="square" lIns="0" tIns="0" rIns="0" bIns="0" rtlCol="0">
            <a:noAutofit/>
          </a:bodyPr>
          <a:lstStyle/>
          <a:p>
            <a:pPr marL="12630">
              <a:lnSpc>
                <a:spcPts val="2561"/>
              </a:lnSpc>
              <a:spcBef>
                <a:spcPts val="127"/>
              </a:spcBef>
            </a:pPr>
            <a:endParaRPr sz="2387" dirty="0">
              <a:latin typeface="Trebuchet MS"/>
              <a:cs typeface="Trebuchet MS"/>
            </a:endParaRPr>
          </a:p>
        </p:txBody>
      </p:sp>
      <p:sp>
        <p:nvSpPr>
          <p:cNvPr id="8" name="object 8"/>
          <p:cNvSpPr txBox="1"/>
          <p:nvPr/>
        </p:nvSpPr>
        <p:spPr>
          <a:xfrm>
            <a:off x="6229640" y="2498207"/>
            <a:ext cx="1250961" cy="328376"/>
          </a:xfrm>
          <a:prstGeom prst="rect">
            <a:avLst/>
          </a:prstGeom>
        </p:spPr>
        <p:txBody>
          <a:bodyPr wrap="square" lIns="0" tIns="0" rIns="0" bIns="0" rtlCol="0">
            <a:noAutofit/>
          </a:bodyPr>
          <a:lstStyle/>
          <a:p>
            <a:pPr marL="12630">
              <a:lnSpc>
                <a:spcPts val="2561"/>
              </a:lnSpc>
              <a:spcBef>
                <a:spcPts val="127"/>
              </a:spcBef>
            </a:pPr>
            <a:endParaRPr sz="2387" dirty="0">
              <a:latin typeface="Trebuchet MS"/>
              <a:cs typeface="Trebuchet MS"/>
            </a:endParaRPr>
          </a:p>
        </p:txBody>
      </p:sp>
      <p:sp>
        <p:nvSpPr>
          <p:cNvPr id="4" name="object 4"/>
          <p:cNvSpPr txBox="1"/>
          <p:nvPr/>
        </p:nvSpPr>
        <p:spPr>
          <a:xfrm>
            <a:off x="3996333" y="1161250"/>
            <a:ext cx="113542" cy="25954"/>
          </a:xfrm>
          <a:prstGeom prst="rect">
            <a:avLst/>
          </a:prstGeom>
        </p:spPr>
        <p:txBody>
          <a:bodyPr wrap="square" lIns="0" tIns="0" rIns="0" bIns="0" rtlCol="0">
            <a:noAutofit/>
          </a:bodyPr>
          <a:lstStyle/>
          <a:p>
            <a:endParaRPr sz="1790"/>
          </a:p>
        </p:txBody>
      </p:sp>
      <p:sp>
        <p:nvSpPr>
          <p:cNvPr id="3" name="object 3"/>
          <p:cNvSpPr txBox="1"/>
          <p:nvPr/>
        </p:nvSpPr>
        <p:spPr>
          <a:xfrm>
            <a:off x="5196482" y="1000662"/>
            <a:ext cx="185721" cy="316566"/>
          </a:xfrm>
          <a:prstGeom prst="rect">
            <a:avLst/>
          </a:prstGeom>
        </p:spPr>
        <p:txBody>
          <a:bodyPr wrap="square" lIns="0" tIns="0" rIns="0" bIns="0" rtlCol="0">
            <a:noAutofit/>
          </a:bodyPr>
          <a:lstStyle/>
          <a:p>
            <a:pPr marL="25260">
              <a:lnSpc>
                <a:spcPts val="995"/>
              </a:lnSpc>
            </a:pPr>
            <a:endParaRPr sz="995"/>
          </a:p>
        </p:txBody>
      </p:sp>
      <p:sp>
        <p:nvSpPr>
          <p:cNvPr id="2" name="object 2"/>
          <p:cNvSpPr txBox="1"/>
          <p:nvPr/>
        </p:nvSpPr>
        <p:spPr>
          <a:xfrm>
            <a:off x="3935329" y="1027753"/>
            <a:ext cx="219254" cy="289475"/>
          </a:xfrm>
          <a:prstGeom prst="rect">
            <a:avLst/>
          </a:prstGeom>
        </p:spPr>
        <p:txBody>
          <a:bodyPr wrap="square" lIns="0" tIns="0" rIns="0" bIns="0" rtlCol="0">
            <a:noAutofit/>
          </a:bodyPr>
          <a:lstStyle/>
          <a:p>
            <a:pPr marL="25260">
              <a:lnSpc>
                <a:spcPts val="995"/>
              </a:lnSpc>
            </a:pPr>
            <a:endParaRPr sz="995"/>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object 130"/>
          <p:cNvSpPr txBox="1"/>
          <p:nvPr/>
        </p:nvSpPr>
        <p:spPr>
          <a:xfrm>
            <a:off x="1827992" y="4516429"/>
            <a:ext cx="2457639" cy="2200622"/>
          </a:xfrm>
          <a:prstGeom prst="rect">
            <a:avLst/>
          </a:prstGeom>
        </p:spPr>
        <p:txBody>
          <a:bodyPr wrap="square" lIns="0" tIns="0" rIns="0" bIns="0" rtlCol="0">
            <a:noAutofit/>
          </a:bodyPr>
          <a:lstStyle/>
          <a:p>
            <a:pPr marR="46731">
              <a:lnSpc>
                <a:spcPts val="696"/>
              </a:lnSpc>
              <a:spcBef>
                <a:spcPts val="27"/>
              </a:spcBef>
            </a:pPr>
            <a:endParaRPr sz="696" dirty="0"/>
          </a:p>
        </p:txBody>
      </p:sp>
      <p:sp>
        <p:nvSpPr>
          <p:cNvPr id="93" name="object 93"/>
          <p:cNvSpPr/>
          <p:nvPr/>
        </p:nvSpPr>
        <p:spPr>
          <a:xfrm>
            <a:off x="7517748" y="2835287"/>
            <a:ext cx="1327104" cy="144500"/>
          </a:xfrm>
          <a:custGeom>
            <a:avLst/>
            <a:gdLst/>
            <a:ahLst/>
            <a:cxnLst/>
            <a:rect l="l" t="t" r="r" b="b"/>
            <a:pathLst>
              <a:path w="1334477" h="145303">
                <a:moveTo>
                  <a:pt x="1334477" y="145303"/>
                </a:moveTo>
                <a:lnTo>
                  <a:pt x="1282297" y="0"/>
                </a:lnTo>
                <a:lnTo>
                  <a:pt x="59496" y="6399"/>
                </a:lnTo>
                <a:lnTo>
                  <a:pt x="0" y="145303"/>
                </a:lnTo>
                <a:lnTo>
                  <a:pt x="1334477" y="145303"/>
                </a:lnTo>
                <a:close/>
              </a:path>
            </a:pathLst>
          </a:custGeom>
          <a:solidFill>
            <a:srgbClr val="DBC1A4"/>
          </a:solidFill>
        </p:spPr>
        <p:txBody>
          <a:bodyPr wrap="square" lIns="0" tIns="0" rIns="0" bIns="0" rtlCol="0">
            <a:noAutofit/>
          </a:bodyPr>
          <a:lstStyle/>
          <a:p>
            <a:endParaRPr sz="1790"/>
          </a:p>
        </p:txBody>
      </p:sp>
      <p:sp>
        <p:nvSpPr>
          <p:cNvPr id="94" name="object 94"/>
          <p:cNvSpPr/>
          <p:nvPr/>
        </p:nvSpPr>
        <p:spPr>
          <a:xfrm>
            <a:off x="202077" y="1379177"/>
            <a:ext cx="419816" cy="545608"/>
          </a:xfrm>
          <a:prstGeom prst="rect">
            <a:avLst/>
          </a:prstGeom>
          <a:blipFill>
            <a:blip r:embed="rId2" cstate="print"/>
            <a:stretch>
              <a:fillRect/>
            </a:stretch>
          </a:blipFill>
        </p:spPr>
        <p:txBody>
          <a:bodyPr wrap="square" lIns="0" tIns="0" rIns="0" bIns="0" rtlCol="0">
            <a:noAutofit/>
          </a:bodyPr>
          <a:lstStyle/>
          <a:p>
            <a:endParaRPr sz="1790"/>
          </a:p>
        </p:txBody>
      </p:sp>
      <p:sp>
        <p:nvSpPr>
          <p:cNvPr id="96" name="object 96"/>
          <p:cNvSpPr/>
          <p:nvPr/>
        </p:nvSpPr>
        <p:spPr>
          <a:xfrm>
            <a:off x="7293477" y="1235197"/>
            <a:ext cx="572889" cy="785070"/>
          </a:xfrm>
          <a:prstGeom prst="rect">
            <a:avLst/>
          </a:prstGeom>
          <a:blipFill>
            <a:blip r:embed="rId3" cstate="print"/>
            <a:stretch>
              <a:fillRect/>
            </a:stretch>
          </a:blipFill>
        </p:spPr>
        <p:txBody>
          <a:bodyPr wrap="square" lIns="0" tIns="0" rIns="0" bIns="0" rtlCol="0">
            <a:noAutofit/>
          </a:bodyPr>
          <a:lstStyle/>
          <a:p>
            <a:endParaRPr sz="1790"/>
          </a:p>
        </p:txBody>
      </p:sp>
      <p:sp>
        <p:nvSpPr>
          <p:cNvPr id="97" name="object 97"/>
          <p:cNvSpPr/>
          <p:nvPr/>
        </p:nvSpPr>
        <p:spPr>
          <a:xfrm>
            <a:off x="7602403" y="1245767"/>
            <a:ext cx="1145106" cy="1144209"/>
          </a:xfrm>
          <a:custGeom>
            <a:avLst/>
            <a:gdLst/>
            <a:ahLst/>
            <a:cxnLst/>
            <a:rect l="l" t="t" r="r" b="b"/>
            <a:pathLst>
              <a:path w="1151468" h="1150566">
                <a:moveTo>
                  <a:pt x="72303" y="855389"/>
                </a:moveTo>
                <a:lnTo>
                  <a:pt x="113501" y="918442"/>
                </a:lnTo>
                <a:lnTo>
                  <a:pt x="162011" y="975109"/>
                </a:lnTo>
                <a:lnTo>
                  <a:pt x="189472" y="1001610"/>
                </a:lnTo>
                <a:lnTo>
                  <a:pt x="248050" y="1048213"/>
                </a:lnTo>
                <a:lnTo>
                  <a:pt x="313040" y="1087513"/>
                </a:lnTo>
                <a:lnTo>
                  <a:pt x="383514" y="1117665"/>
                </a:lnTo>
                <a:lnTo>
                  <a:pt x="420129" y="1129548"/>
                </a:lnTo>
                <a:lnTo>
                  <a:pt x="457657" y="1138683"/>
                </a:lnTo>
                <a:lnTo>
                  <a:pt x="496100" y="1145082"/>
                </a:lnTo>
                <a:lnTo>
                  <a:pt x="535457" y="1148734"/>
                </a:lnTo>
                <a:lnTo>
                  <a:pt x="575728" y="1150566"/>
                </a:lnTo>
                <a:lnTo>
                  <a:pt x="618754" y="1148734"/>
                </a:lnTo>
                <a:lnTo>
                  <a:pt x="661767" y="1144166"/>
                </a:lnTo>
                <a:lnTo>
                  <a:pt x="702965" y="1135947"/>
                </a:lnTo>
                <a:lnTo>
                  <a:pt x="743236" y="1125897"/>
                </a:lnTo>
                <a:lnTo>
                  <a:pt x="782593" y="1112182"/>
                </a:lnTo>
                <a:lnTo>
                  <a:pt x="821035" y="1095731"/>
                </a:lnTo>
                <a:lnTo>
                  <a:pt x="856736" y="1076546"/>
                </a:lnTo>
                <a:lnTo>
                  <a:pt x="892436" y="1055528"/>
                </a:lnTo>
                <a:lnTo>
                  <a:pt x="925382" y="1031762"/>
                </a:lnTo>
                <a:lnTo>
                  <a:pt x="956499" y="1006177"/>
                </a:lnTo>
                <a:lnTo>
                  <a:pt x="985788" y="977844"/>
                </a:lnTo>
                <a:lnTo>
                  <a:pt x="1013249" y="948608"/>
                </a:lnTo>
                <a:lnTo>
                  <a:pt x="1038882" y="916623"/>
                </a:lnTo>
                <a:lnTo>
                  <a:pt x="1061759" y="882806"/>
                </a:lnTo>
                <a:lnTo>
                  <a:pt x="1082822" y="847170"/>
                </a:lnTo>
                <a:lnTo>
                  <a:pt x="1101116" y="810618"/>
                </a:lnTo>
                <a:lnTo>
                  <a:pt x="1122179" y="755784"/>
                </a:lnTo>
                <a:lnTo>
                  <a:pt x="1138645" y="697298"/>
                </a:lnTo>
                <a:lnTo>
                  <a:pt x="1147799" y="636981"/>
                </a:lnTo>
                <a:lnTo>
                  <a:pt x="1151468" y="574844"/>
                </a:lnTo>
                <a:lnTo>
                  <a:pt x="1149639" y="530976"/>
                </a:lnTo>
                <a:lnTo>
                  <a:pt x="1145056" y="487109"/>
                </a:lnTo>
                <a:lnTo>
                  <a:pt x="1136817" y="445035"/>
                </a:lnTo>
                <a:lnTo>
                  <a:pt x="1125835" y="403941"/>
                </a:lnTo>
                <a:lnTo>
                  <a:pt x="1111197" y="364629"/>
                </a:lnTo>
                <a:lnTo>
                  <a:pt x="1094718" y="326334"/>
                </a:lnTo>
                <a:lnTo>
                  <a:pt x="1075496" y="288802"/>
                </a:lnTo>
                <a:lnTo>
                  <a:pt x="1053520" y="254069"/>
                </a:lnTo>
                <a:lnTo>
                  <a:pt x="1011421" y="199235"/>
                </a:lnTo>
                <a:lnTo>
                  <a:pt x="962910" y="149871"/>
                </a:lnTo>
                <a:lnTo>
                  <a:pt x="908903" y="105979"/>
                </a:lnTo>
                <a:lnTo>
                  <a:pt x="850324" y="69465"/>
                </a:lnTo>
                <a:lnTo>
                  <a:pt x="786249" y="40203"/>
                </a:lnTo>
                <a:lnTo>
                  <a:pt x="719431" y="18320"/>
                </a:lnTo>
                <a:lnTo>
                  <a:pt x="648957" y="4580"/>
                </a:lnTo>
                <a:lnTo>
                  <a:pt x="575728" y="0"/>
                </a:lnTo>
                <a:lnTo>
                  <a:pt x="541868" y="890"/>
                </a:lnTo>
                <a:lnTo>
                  <a:pt x="476879" y="8269"/>
                </a:lnTo>
                <a:lnTo>
                  <a:pt x="413717" y="22900"/>
                </a:lnTo>
                <a:lnTo>
                  <a:pt x="354225" y="43892"/>
                </a:lnTo>
                <a:lnTo>
                  <a:pt x="297475" y="71373"/>
                </a:lnTo>
                <a:lnTo>
                  <a:pt x="243467" y="105088"/>
                </a:lnTo>
                <a:lnTo>
                  <a:pt x="194957" y="143510"/>
                </a:lnTo>
                <a:lnTo>
                  <a:pt x="150115" y="187403"/>
                </a:lnTo>
                <a:lnTo>
                  <a:pt x="100678" y="249489"/>
                </a:lnTo>
                <a:lnTo>
                  <a:pt x="75058" y="290583"/>
                </a:lnTo>
                <a:lnTo>
                  <a:pt x="53082" y="333585"/>
                </a:lnTo>
                <a:lnTo>
                  <a:pt x="34787" y="378369"/>
                </a:lnTo>
                <a:lnTo>
                  <a:pt x="19221" y="424934"/>
                </a:lnTo>
                <a:lnTo>
                  <a:pt x="9152" y="473407"/>
                </a:lnTo>
                <a:lnTo>
                  <a:pt x="1829" y="523661"/>
                </a:lnTo>
                <a:lnTo>
                  <a:pt x="0" y="574844"/>
                </a:lnTo>
                <a:lnTo>
                  <a:pt x="915" y="613228"/>
                </a:lnTo>
                <a:lnTo>
                  <a:pt x="10983" y="686332"/>
                </a:lnTo>
                <a:lnTo>
                  <a:pt x="29290" y="756700"/>
                </a:lnTo>
                <a:lnTo>
                  <a:pt x="55837" y="823405"/>
                </a:lnTo>
                <a:lnTo>
                  <a:pt x="72303" y="855389"/>
                </a:lnTo>
                <a:close/>
              </a:path>
            </a:pathLst>
          </a:custGeom>
          <a:solidFill>
            <a:srgbClr val="D70000"/>
          </a:solidFill>
        </p:spPr>
        <p:txBody>
          <a:bodyPr wrap="square" lIns="0" tIns="0" rIns="0" bIns="0" rtlCol="0">
            <a:noAutofit/>
          </a:bodyPr>
          <a:lstStyle/>
          <a:p>
            <a:endParaRPr sz="1790"/>
          </a:p>
        </p:txBody>
      </p:sp>
      <p:sp>
        <p:nvSpPr>
          <p:cNvPr id="98" name="object 98"/>
          <p:cNvSpPr/>
          <p:nvPr/>
        </p:nvSpPr>
        <p:spPr>
          <a:xfrm>
            <a:off x="7509557" y="1199459"/>
            <a:ext cx="1338073" cy="1682177"/>
          </a:xfrm>
          <a:custGeom>
            <a:avLst/>
            <a:gdLst/>
            <a:ahLst/>
            <a:cxnLst/>
            <a:rect l="l" t="t" r="r" b="b"/>
            <a:pathLst>
              <a:path w="1345507" h="1691522">
                <a:moveTo>
                  <a:pt x="259944" y="281423"/>
                </a:moveTo>
                <a:lnTo>
                  <a:pt x="261785" y="305214"/>
                </a:lnTo>
                <a:lnTo>
                  <a:pt x="266355" y="327097"/>
                </a:lnTo>
                <a:lnTo>
                  <a:pt x="272767" y="348216"/>
                </a:lnTo>
                <a:lnTo>
                  <a:pt x="276423" y="356359"/>
                </a:lnTo>
                <a:lnTo>
                  <a:pt x="280079" y="365519"/>
                </a:lnTo>
                <a:lnTo>
                  <a:pt x="284662" y="373789"/>
                </a:lnTo>
                <a:lnTo>
                  <a:pt x="290160" y="381931"/>
                </a:lnTo>
                <a:lnTo>
                  <a:pt x="295644" y="388420"/>
                </a:lnTo>
                <a:lnTo>
                  <a:pt x="303884" y="393890"/>
                </a:lnTo>
                <a:lnTo>
                  <a:pt x="313037" y="396562"/>
                </a:lnTo>
                <a:lnTo>
                  <a:pt x="324019" y="397453"/>
                </a:lnTo>
                <a:lnTo>
                  <a:pt x="347824" y="461447"/>
                </a:lnTo>
                <a:lnTo>
                  <a:pt x="345069" y="511702"/>
                </a:lnTo>
                <a:lnTo>
                  <a:pt x="348738" y="561091"/>
                </a:lnTo>
                <a:lnTo>
                  <a:pt x="356977" y="607693"/>
                </a:lnTo>
                <a:lnTo>
                  <a:pt x="370702" y="652477"/>
                </a:lnTo>
                <a:lnTo>
                  <a:pt x="389009" y="696344"/>
                </a:lnTo>
                <a:lnTo>
                  <a:pt x="411887" y="737464"/>
                </a:lnTo>
                <a:lnTo>
                  <a:pt x="438433" y="777680"/>
                </a:lnTo>
                <a:lnTo>
                  <a:pt x="469551" y="816051"/>
                </a:lnTo>
                <a:lnTo>
                  <a:pt x="462238" y="827934"/>
                </a:lnTo>
                <a:lnTo>
                  <a:pt x="453998" y="838901"/>
                </a:lnTo>
                <a:lnTo>
                  <a:pt x="446673" y="849868"/>
                </a:lnTo>
                <a:lnTo>
                  <a:pt x="440262" y="861751"/>
                </a:lnTo>
                <a:lnTo>
                  <a:pt x="433863" y="873633"/>
                </a:lnTo>
                <a:lnTo>
                  <a:pt x="428366" y="885504"/>
                </a:lnTo>
                <a:lnTo>
                  <a:pt x="425623" y="899219"/>
                </a:lnTo>
                <a:lnTo>
                  <a:pt x="423795" y="912921"/>
                </a:lnTo>
                <a:lnTo>
                  <a:pt x="418298" y="913837"/>
                </a:lnTo>
                <a:lnTo>
                  <a:pt x="410058" y="915669"/>
                </a:lnTo>
                <a:lnTo>
                  <a:pt x="398163" y="916585"/>
                </a:lnTo>
                <a:lnTo>
                  <a:pt x="383512" y="917488"/>
                </a:lnTo>
                <a:lnTo>
                  <a:pt x="367045" y="918404"/>
                </a:lnTo>
                <a:lnTo>
                  <a:pt x="348738" y="919320"/>
                </a:lnTo>
                <a:lnTo>
                  <a:pt x="329517" y="920236"/>
                </a:lnTo>
                <a:lnTo>
                  <a:pt x="308454" y="922056"/>
                </a:lnTo>
                <a:lnTo>
                  <a:pt x="287405" y="922972"/>
                </a:lnTo>
                <a:lnTo>
                  <a:pt x="266355" y="925720"/>
                </a:lnTo>
                <a:lnTo>
                  <a:pt x="245306" y="927539"/>
                </a:lnTo>
                <a:lnTo>
                  <a:pt x="225170" y="930287"/>
                </a:lnTo>
                <a:lnTo>
                  <a:pt x="206863" y="933938"/>
                </a:lnTo>
                <a:lnTo>
                  <a:pt x="189470" y="937603"/>
                </a:lnTo>
                <a:lnTo>
                  <a:pt x="174819" y="942170"/>
                </a:lnTo>
                <a:lnTo>
                  <a:pt x="162009" y="947653"/>
                </a:lnTo>
                <a:lnTo>
                  <a:pt x="140045" y="961356"/>
                </a:lnTo>
                <a:lnTo>
                  <a:pt x="121738" y="976890"/>
                </a:lnTo>
                <a:lnTo>
                  <a:pt x="106175" y="996088"/>
                </a:lnTo>
                <a:lnTo>
                  <a:pt x="93362" y="1016190"/>
                </a:lnTo>
                <a:lnTo>
                  <a:pt x="82377" y="1038124"/>
                </a:lnTo>
                <a:lnTo>
                  <a:pt x="72308" y="1060057"/>
                </a:lnTo>
                <a:lnTo>
                  <a:pt x="64071" y="1082894"/>
                </a:lnTo>
                <a:lnTo>
                  <a:pt x="56748" y="1105744"/>
                </a:lnTo>
                <a:lnTo>
                  <a:pt x="48510" y="1118543"/>
                </a:lnTo>
                <a:lnTo>
                  <a:pt x="41188" y="1131329"/>
                </a:lnTo>
                <a:lnTo>
                  <a:pt x="34781" y="1145044"/>
                </a:lnTo>
                <a:lnTo>
                  <a:pt x="30204" y="1158746"/>
                </a:lnTo>
                <a:lnTo>
                  <a:pt x="16475" y="1180680"/>
                </a:lnTo>
                <a:lnTo>
                  <a:pt x="10067" y="1205349"/>
                </a:lnTo>
                <a:lnTo>
                  <a:pt x="7321" y="1230947"/>
                </a:lnTo>
                <a:lnTo>
                  <a:pt x="3660" y="1256532"/>
                </a:lnTo>
                <a:lnTo>
                  <a:pt x="5490" y="1270234"/>
                </a:lnTo>
                <a:lnTo>
                  <a:pt x="4575" y="1284865"/>
                </a:lnTo>
                <a:lnTo>
                  <a:pt x="2744" y="1298567"/>
                </a:lnTo>
                <a:lnTo>
                  <a:pt x="914" y="1313186"/>
                </a:lnTo>
                <a:lnTo>
                  <a:pt x="0" y="1326901"/>
                </a:lnTo>
                <a:lnTo>
                  <a:pt x="1829" y="1340603"/>
                </a:lnTo>
                <a:lnTo>
                  <a:pt x="5490" y="1352486"/>
                </a:lnTo>
                <a:lnTo>
                  <a:pt x="13729" y="1364369"/>
                </a:lnTo>
                <a:lnTo>
                  <a:pt x="7321" y="1397256"/>
                </a:lnTo>
                <a:lnTo>
                  <a:pt x="2744" y="1430157"/>
                </a:lnTo>
                <a:lnTo>
                  <a:pt x="1829" y="1463974"/>
                </a:lnTo>
                <a:lnTo>
                  <a:pt x="2744" y="1496874"/>
                </a:lnTo>
                <a:lnTo>
                  <a:pt x="7321" y="1530678"/>
                </a:lnTo>
                <a:lnTo>
                  <a:pt x="14644" y="1562663"/>
                </a:lnTo>
                <a:lnTo>
                  <a:pt x="25627" y="1592828"/>
                </a:lnTo>
                <a:lnTo>
                  <a:pt x="39358" y="1622064"/>
                </a:lnTo>
                <a:lnTo>
                  <a:pt x="49425" y="1639431"/>
                </a:lnTo>
                <a:lnTo>
                  <a:pt x="62240" y="1651314"/>
                </a:lnTo>
                <a:lnTo>
                  <a:pt x="77800" y="1660451"/>
                </a:lnTo>
                <a:lnTo>
                  <a:pt x="95191" y="1665934"/>
                </a:lnTo>
                <a:lnTo>
                  <a:pt x="114412" y="1669590"/>
                </a:lnTo>
                <a:lnTo>
                  <a:pt x="133634" y="1672331"/>
                </a:lnTo>
                <a:lnTo>
                  <a:pt x="153769" y="1673245"/>
                </a:lnTo>
                <a:lnTo>
                  <a:pt x="172991" y="1675072"/>
                </a:lnTo>
                <a:lnTo>
                  <a:pt x="174819" y="1675072"/>
                </a:lnTo>
                <a:lnTo>
                  <a:pt x="180316" y="1674158"/>
                </a:lnTo>
                <a:lnTo>
                  <a:pt x="189470" y="1673245"/>
                </a:lnTo>
                <a:lnTo>
                  <a:pt x="201366" y="1672331"/>
                </a:lnTo>
                <a:lnTo>
                  <a:pt x="215102" y="1670503"/>
                </a:lnTo>
                <a:lnTo>
                  <a:pt x="230655" y="1668675"/>
                </a:lnTo>
                <a:lnTo>
                  <a:pt x="248048" y="1666848"/>
                </a:lnTo>
                <a:lnTo>
                  <a:pt x="265441" y="1665020"/>
                </a:lnTo>
                <a:lnTo>
                  <a:pt x="282834" y="1663193"/>
                </a:lnTo>
                <a:lnTo>
                  <a:pt x="301142" y="1661364"/>
                </a:lnTo>
                <a:lnTo>
                  <a:pt x="317608" y="1658629"/>
                </a:lnTo>
                <a:lnTo>
                  <a:pt x="333173" y="1656797"/>
                </a:lnTo>
                <a:lnTo>
                  <a:pt x="346897" y="1654049"/>
                </a:lnTo>
                <a:lnTo>
                  <a:pt x="358806" y="1652230"/>
                </a:lnTo>
                <a:lnTo>
                  <a:pt x="367959" y="1650398"/>
                </a:lnTo>
                <a:lnTo>
                  <a:pt x="373444" y="1648566"/>
                </a:lnTo>
                <a:lnTo>
                  <a:pt x="909827" y="1649482"/>
                </a:lnTo>
                <a:lnTo>
                  <a:pt x="929048" y="1654965"/>
                </a:lnTo>
                <a:lnTo>
                  <a:pt x="948270" y="1659538"/>
                </a:lnTo>
                <a:lnTo>
                  <a:pt x="967491" y="1665020"/>
                </a:lnTo>
                <a:lnTo>
                  <a:pt x="987626" y="1669590"/>
                </a:lnTo>
                <a:lnTo>
                  <a:pt x="1006848" y="1674158"/>
                </a:lnTo>
                <a:lnTo>
                  <a:pt x="1026983" y="1678728"/>
                </a:lnTo>
                <a:lnTo>
                  <a:pt x="1047119" y="1682383"/>
                </a:lnTo>
                <a:lnTo>
                  <a:pt x="1067254" y="1685125"/>
                </a:lnTo>
                <a:lnTo>
                  <a:pt x="1088304" y="1687866"/>
                </a:lnTo>
                <a:lnTo>
                  <a:pt x="1108439" y="1689694"/>
                </a:lnTo>
                <a:lnTo>
                  <a:pt x="1129501" y="1691522"/>
                </a:lnTo>
                <a:lnTo>
                  <a:pt x="1170687" y="1691522"/>
                </a:lnTo>
                <a:lnTo>
                  <a:pt x="1191736" y="1689694"/>
                </a:lnTo>
                <a:lnTo>
                  <a:pt x="1211872" y="1687866"/>
                </a:lnTo>
                <a:lnTo>
                  <a:pt x="1232934" y="1684210"/>
                </a:lnTo>
                <a:lnTo>
                  <a:pt x="1246658" y="1679642"/>
                </a:lnTo>
                <a:lnTo>
                  <a:pt x="1261334" y="1675987"/>
                </a:lnTo>
                <a:lnTo>
                  <a:pt x="1276823" y="1671417"/>
                </a:lnTo>
                <a:lnTo>
                  <a:pt x="1290534" y="1665934"/>
                </a:lnTo>
                <a:lnTo>
                  <a:pt x="1304373" y="1659538"/>
                </a:lnTo>
                <a:lnTo>
                  <a:pt x="1315291" y="1650398"/>
                </a:lnTo>
                <a:lnTo>
                  <a:pt x="1324432" y="1638515"/>
                </a:lnTo>
                <a:lnTo>
                  <a:pt x="1330907" y="1623896"/>
                </a:lnTo>
                <a:lnTo>
                  <a:pt x="1339159" y="1581861"/>
                </a:lnTo>
                <a:lnTo>
                  <a:pt x="1343730" y="1539826"/>
                </a:lnTo>
                <a:lnTo>
                  <a:pt x="1345507" y="1495958"/>
                </a:lnTo>
                <a:lnTo>
                  <a:pt x="1345507" y="1453007"/>
                </a:lnTo>
                <a:lnTo>
                  <a:pt x="1341825" y="1410055"/>
                </a:lnTo>
                <a:lnTo>
                  <a:pt x="1335477" y="1368020"/>
                </a:lnTo>
                <a:lnTo>
                  <a:pt x="1328114" y="1326901"/>
                </a:lnTo>
                <a:lnTo>
                  <a:pt x="1318084" y="1287601"/>
                </a:lnTo>
                <a:lnTo>
                  <a:pt x="1318084" y="1277550"/>
                </a:lnTo>
                <a:lnTo>
                  <a:pt x="1318973" y="1272066"/>
                </a:lnTo>
                <a:lnTo>
                  <a:pt x="1321766" y="1267499"/>
                </a:lnTo>
                <a:lnTo>
                  <a:pt x="1327225" y="1244649"/>
                </a:lnTo>
                <a:lnTo>
                  <a:pt x="1327225" y="1221799"/>
                </a:lnTo>
                <a:lnTo>
                  <a:pt x="1320750" y="1199866"/>
                </a:lnTo>
                <a:lnTo>
                  <a:pt x="1308943" y="1180680"/>
                </a:lnTo>
                <a:lnTo>
                  <a:pt x="1308943" y="1162398"/>
                </a:lnTo>
                <a:lnTo>
                  <a:pt x="1305262" y="1145960"/>
                </a:lnTo>
                <a:lnTo>
                  <a:pt x="1299802" y="1130413"/>
                </a:lnTo>
                <a:lnTo>
                  <a:pt x="1296121" y="1113976"/>
                </a:lnTo>
                <a:lnTo>
                  <a:pt x="1296121" y="1102093"/>
                </a:lnTo>
                <a:lnTo>
                  <a:pt x="1293328" y="1091126"/>
                </a:lnTo>
                <a:lnTo>
                  <a:pt x="1289646" y="1081075"/>
                </a:lnTo>
                <a:lnTo>
                  <a:pt x="1284187" y="1071927"/>
                </a:lnTo>
                <a:lnTo>
                  <a:pt x="1278727" y="1061877"/>
                </a:lnTo>
                <a:lnTo>
                  <a:pt x="1274157" y="1052742"/>
                </a:lnTo>
                <a:lnTo>
                  <a:pt x="1269586" y="1041775"/>
                </a:lnTo>
                <a:lnTo>
                  <a:pt x="1266793" y="1030808"/>
                </a:lnTo>
                <a:lnTo>
                  <a:pt x="1259430" y="1018022"/>
                </a:lnTo>
                <a:lnTo>
                  <a:pt x="1251228" y="1005223"/>
                </a:lnTo>
                <a:lnTo>
                  <a:pt x="1242075" y="991508"/>
                </a:lnTo>
                <a:lnTo>
                  <a:pt x="1232934" y="978722"/>
                </a:lnTo>
                <a:lnTo>
                  <a:pt x="1223780" y="965923"/>
                </a:lnTo>
                <a:lnTo>
                  <a:pt x="1212786" y="952221"/>
                </a:lnTo>
                <a:lnTo>
                  <a:pt x="1202718" y="940338"/>
                </a:lnTo>
                <a:lnTo>
                  <a:pt x="1191736" y="928455"/>
                </a:lnTo>
                <a:lnTo>
                  <a:pt x="1179840" y="917488"/>
                </a:lnTo>
                <a:lnTo>
                  <a:pt x="1167030" y="906521"/>
                </a:lnTo>
                <a:lnTo>
                  <a:pt x="1154207" y="897386"/>
                </a:lnTo>
                <a:lnTo>
                  <a:pt x="1140483" y="889168"/>
                </a:lnTo>
                <a:lnTo>
                  <a:pt x="1126747" y="882768"/>
                </a:lnTo>
                <a:lnTo>
                  <a:pt x="1112108" y="877285"/>
                </a:lnTo>
                <a:lnTo>
                  <a:pt x="1096543" y="873633"/>
                </a:lnTo>
                <a:lnTo>
                  <a:pt x="1080064" y="871801"/>
                </a:lnTo>
                <a:lnTo>
                  <a:pt x="1080991" y="870885"/>
                </a:lnTo>
                <a:lnTo>
                  <a:pt x="1083733" y="869053"/>
                </a:lnTo>
                <a:lnTo>
                  <a:pt x="1087390" y="865402"/>
                </a:lnTo>
                <a:lnTo>
                  <a:pt x="1091973" y="861751"/>
                </a:lnTo>
                <a:lnTo>
                  <a:pt x="1096543" y="858086"/>
                </a:lnTo>
                <a:lnTo>
                  <a:pt x="1102041" y="854435"/>
                </a:lnTo>
                <a:lnTo>
                  <a:pt x="1106611" y="851700"/>
                </a:lnTo>
                <a:lnTo>
                  <a:pt x="1111194" y="848952"/>
                </a:lnTo>
                <a:lnTo>
                  <a:pt x="1121262" y="834333"/>
                </a:lnTo>
                <a:lnTo>
                  <a:pt x="1126747" y="818799"/>
                </a:lnTo>
                <a:lnTo>
                  <a:pt x="1128587" y="802349"/>
                </a:lnTo>
                <a:lnTo>
                  <a:pt x="1127661" y="785899"/>
                </a:lnTo>
                <a:lnTo>
                  <a:pt x="1123090" y="769448"/>
                </a:lnTo>
                <a:lnTo>
                  <a:pt x="1117593" y="752998"/>
                </a:lnTo>
                <a:lnTo>
                  <a:pt x="1111194" y="737464"/>
                </a:lnTo>
                <a:lnTo>
                  <a:pt x="1104783" y="722845"/>
                </a:lnTo>
                <a:lnTo>
                  <a:pt x="1100212" y="713711"/>
                </a:lnTo>
                <a:lnTo>
                  <a:pt x="1099298" y="704563"/>
                </a:lnTo>
                <a:lnTo>
                  <a:pt x="1101126" y="695428"/>
                </a:lnTo>
                <a:lnTo>
                  <a:pt x="1103869" y="686293"/>
                </a:lnTo>
                <a:lnTo>
                  <a:pt x="1106611" y="677146"/>
                </a:lnTo>
                <a:lnTo>
                  <a:pt x="1109366" y="668011"/>
                </a:lnTo>
                <a:lnTo>
                  <a:pt x="1110280" y="657960"/>
                </a:lnTo>
                <a:lnTo>
                  <a:pt x="1107525" y="646993"/>
                </a:lnTo>
                <a:lnTo>
                  <a:pt x="1103869" y="632375"/>
                </a:lnTo>
                <a:lnTo>
                  <a:pt x="1099298" y="618660"/>
                </a:lnTo>
                <a:lnTo>
                  <a:pt x="1091973" y="605874"/>
                </a:lnTo>
                <a:lnTo>
                  <a:pt x="1083733" y="593991"/>
                </a:lnTo>
                <a:lnTo>
                  <a:pt x="1073666" y="583024"/>
                </a:lnTo>
                <a:lnTo>
                  <a:pt x="1062684" y="572973"/>
                </a:lnTo>
                <a:lnTo>
                  <a:pt x="1050775" y="565658"/>
                </a:lnTo>
                <a:lnTo>
                  <a:pt x="1037965" y="559259"/>
                </a:lnTo>
                <a:lnTo>
                  <a:pt x="1031554" y="557439"/>
                </a:lnTo>
                <a:lnTo>
                  <a:pt x="1025155" y="557439"/>
                </a:lnTo>
                <a:lnTo>
                  <a:pt x="1018744" y="559259"/>
                </a:lnTo>
                <a:lnTo>
                  <a:pt x="1013246" y="561091"/>
                </a:lnTo>
                <a:lnTo>
                  <a:pt x="1007762" y="564742"/>
                </a:lnTo>
                <a:lnTo>
                  <a:pt x="1002265" y="568406"/>
                </a:lnTo>
                <a:lnTo>
                  <a:pt x="997694" y="573889"/>
                </a:lnTo>
                <a:lnTo>
                  <a:pt x="994025" y="578457"/>
                </a:lnTo>
                <a:lnTo>
                  <a:pt x="1001351" y="528190"/>
                </a:lnTo>
                <a:lnTo>
                  <a:pt x="1005934" y="476078"/>
                </a:lnTo>
                <a:lnTo>
                  <a:pt x="1007762" y="424043"/>
                </a:lnTo>
                <a:lnTo>
                  <a:pt x="1006848" y="371880"/>
                </a:lnTo>
                <a:lnTo>
                  <a:pt x="1002265" y="320736"/>
                </a:lnTo>
                <a:lnTo>
                  <a:pt x="993111" y="270481"/>
                </a:lnTo>
                <a:lnTo>
                  <a:pt x="981215" y="222008"/>
                </a:lnTo>
                <a:lnTo>
                  <a:pt x="963822" y="175444"/>
                </a:lnTo>
                <a:lnTo>
                  <a:pt x="951926" y="154452"/>
                </a:lnTo>
                <a:lnTo>
                  <a:pt x="939116" y="133459"/>
                </a:lnTo>
                <a:lnTo>
                  <a:pt x="923551" y="114248"/>
                </a:lnTo>
                <a:lnTo>
                  <a:pt x="907072" y="96818"/>
                </a:lnTo>
                <a:lnTo>
                  <a:pt x="887850" y="82187"/>
                </a:lnTo>
                <a:lnTo>
                  <a:pt x="866801" y="70355"/>
                </a:lnTo>
                <a:lnTo>
                  <a:pt x="843923" y="63103"/>
                </a:lnTo>
                <a:lnTo>
                  <a:pt x="819205" y="60305"/>
                </a:lnTo>
                <a:lnTo>
                  <a:pt x="809137" y="50254"/>
                </a:lnTo>
                <a:lnTo>
                  <a:pt x="799069" y="41093"/>
                </a:lnTo>
                <a:lnTo>
                  <a:pt x="789001" y="31933"/>
                </a:lnTo>
                <a:lnTo>
                  <a:pt x="778019" y="24681"/>
                </a:lnTo>
                <a:lnTo>
                  <a:pt x="767038" y="17302"/>
                </a:lnTo>
                <a:lnTo>
                  <a:pt x="755129" y="10941"/>
                </a:lnTo>
                <a:lnTo>
                  <a:pt x="743233" y="6361"/>
                </a:lnTo>
                <a:lnTo>
                  <a:pt x="730423" y="2671"/>
                </a:lnTo>
                <a:lnTo>
                  <a:pt x="716686" y="890"/>
                </a:lnTo>
                <a:lnTo>
                  <a:pt x="702962" y="0"/>
                </a:lnTo>
                <a:lnTo>
                  <a:pt x="689225" y="890"/>
                </a:lnTo>
                <a:lnTo>
                  <a:pt x="676415" y="1781"/>
                </a:lnTo>
                <a:lnTo>
                  <a:pt x="663605" y="3689"/>
                </a:lnTo>
                <a:lnTo>
                  <a:pt x="650783" y="6361"/>
                </a:lnTo>
                <a:lnTo>
                  <a:pt x="638887" y="10050"/>
                </a:lnTo>
                <a:lnTo>
                  <a:pt x="626077" y="13740"/>
                </a:lnTo>
                <a:lnTo>
                  <a:pt x="616923" y="16412"/>
                </a:lnTo>
                <a:lnTo>
                  <a:pt x="608684" y="20101"/>
                </a:lnTo>
                <a:lnTo>
                  <a:pt x="599530" y="23791"/>
                </a:lnTo>
                <a:lnTo>
                  <a:pt x="590376" y="26462"/>
                </a:lnTo>
                <a:lnTo>
                  <a:pt x="581223" y="30152"/>
                </a:lnTo>
                <a:lnTo>
                  <a:pt x="572983" y="33842"/>
                </a:lnTo>
                <a:lnTo>
                  <a:pt x="563829" y="37404"/>
                </a:lnTo>
                <a:lnTo>
                  <a:pt x="554676" y="40203"/>
                </a:lnTo>
                <a:lnTo>
                  <a:pt x="541866" y="37404"/>
                </a:lnTo>
                <a:lnTo>
                  <a:pt x="529056" y="36513"/>
                </a:lnTo>
                <a:lnTo>
                  <a:pt x="516233" y="35623"/>
                </a:lnTo>
                <a:lnTo>
                  <a:pt x="503423" y="35623"/>
                </a:lnTo>
                <a:lnTo>
                  <a:pt x="490613" y="36513"/>
                </a:lnTo>
                <a:lnTo>
                  <a:pt x="477790" y="37404"/>
                </a:lnTo>
                <a:lnTo>
                  <a:pt x="464980" y="40203"/>
                </a:lnTo>
                <a:lnTo>
                  <a:pt x="453084" y="43002"/>
                </a:lnTo>
                <a:lnTo>
                  <a:pt x="441176" y="45674"/>
                </a:lnTo>
                <a:lnTo>
                  <a:pt x="428366" y="50254"/>
                </a:lnTo>
                <a:lnTo>
                  <a:pt x="416470" y="53943"/>
                </a:lnTo>
                <a:lnTo>
                  <a:pt x="405488" y="58523"/>
                </a:lnTo>
                <a:lnTo>
                  <a:pt x="393579" y="63994"/>
                </a:lnTo>
                <a:lnTo>
                  <a:pt x="381683" y="69465"/>
                </a:lnTo>
                <a:lnTo>
                  <a:pt x="370702" y="74935"/>
                </a:lnTo>
                <a:lnTo>
                  <a:pt x="359720" y="80406"/>
                </a:lnTo>
                <a:lnTo>
                  <a:pt x="335915" y="96818"/>
                </a:lnTo>
                <a:lnTo>
                  <a:pt x="316694" y="115139"/>
                </a:lnTo>
                <a:lnTo>
                  <a:pt x="300227" y="136131"/>
                </a:lnTo>
                <a:lnTo>
                  <a:pt x="287405" y="158141"/>
                </a:lnTo>
                <a:lnTo>
                  <a:pt x="276423" y="181805"/>
                </a:lnTo>
                <a:lnTo>
                  <a:pt x="269097" y="207378"/>
                </a:lnTo>
                <a:lnTo>
                  <a:pt x="263613" y="233077"/>
                </a:lnTo>
                <a:lnTo>
                  <a:pt x="259030" y="259540"/>
                </a:lnTo>
                <a:lnTo>
                  <a:pt x="259944" y="281423"/>
                </a:lnTo>
                <a:close/>
              </a:path>
            </a:pathLst>
          </a:custGeom>
          <a:solidFill>
            <a:srgbClr val="000000"/>
          </a:solidFill>
        </p:spPr>
        <p:txBody>
          <a:bodyPr wrap="square" lIns="0" tIns="0" rIns="0" bIns="0" rtlCol="0">
            <a:noAutofit/>
          </a:bodyPr>
          <a:lstStyle/>
          <a:p>
            <a:endParaRPr sz="1790"/>
          </a:p>
        </p:txBody>
      </p:sp>
      <p:sp>
        <p:nvSpPr>
          <p:cNvPr id="99" name="object 99"/>
          <p:cNvSpPr/>
          <p:nvPr/>
        </p:nvSpPr>
        <p:spPr>
          <a:xfrm>
            <a:off x="7811763" y="1232229"/>
            <a:ext cx="679055" cy="641546"/>
          </a:xfrm>
          <a:custGeom>
            <a:avLst/>
            <a:gdLst/>
            <a:ahLst/>
            <a:cxnLst/>
            <a:rect l="l" t="t" r="r" b="b"/>
            <a:pathLst>
              <a:path w="682828" h="645110">
                <a:moveTo>
                  <a:pt x="570242" y="292364"/>
                </a:moveTo>
                <a:lnTo>
                  <a:pt x="568414" y="318827"/>
                </a:lnTo>
                <a:lnTo>
                  <a:pt x="569328" y="343509"/>
                </a:lnTo>
                <a:lnTo>
                  <a:pt x="573898" y="339947"/>
                </a:lnTo>
                <a:lnTo>
                  <a:pt x="578482" y="337148"/>
                </a:lnTo>
                <a:lnTo>
                  <a:pt x="588549" y="330786"/>
                </a:lnTo>
                <a:lnTo>
                  <a:pt x="598617" y="326206"/>
                </a:lnTo>
                <a:lnTo>
                  <a:pt x="604102" y="325316"/>
                </a:lnTo>
                <a:lnTo>
                  <a:pt x="610513" y="326206"/>
                </a:lnTo>
                <a:lnTo>
                  <a:pt x="624250" y="331677"/>
                </a:lnTo>
                <a:lnTo>
                  <a:pt x="635232" y="339947"/>
                </a:lnTo>
                <a:lnTo>
                  <a:pt x="643471" y="349998"/>
                </a:lnTo>
                <a:lnTo>
                  <a:pt x="648956" y="362720"/>
                </a:lnTo>
                <a:lnTo>
                  <a:pt x="652625" y="376461"/>
                </a:lnTo>
                <a:lnTo>
                  <a:pt x="655367" y="390201"/>
                </a:lnTo>
                <a:lnTo>
                  <a:pt x="657195" y="403814"/>
                </a:lnTo>
                <a:lnTo>
                  <a:pt x="659023" y="417554"/>
                </a:lnTo>
                <a:lnTo>
                  <a:pt x="658109" y="438547"/>
                </a:lnTo>
                <a:lnTo>
                  <a:pt x="656281" y="459539"/>
                </a:lnTo>
                <a:lnTo>
                  <a:pt x="651698" y="478750"/>
                </a:lnTo>
                <a:lnTo>
                  <a:pt x="645299" y="497987"/>
                </a:lnTo>
                <a:lnTo>
                  <a:pt x="636146" y="515340"/>
                </a:lnTo>
                <a:lnTo>
                  <a:pt x="625164" y="531790"/>
                </a:lnTo>
                <a:lnTo>
                  <a:pt x="611427" y="545505"/>
                </a:lnTo>
                <a:lnTo>
                  <a:pt x="595875" y="557388"/>
                </a:lnTo>
                <a:lnTo>
                  <a:pt x="593120" y="580225"/>
                </a:lnTo>
                <a:lnTo>
                  <a:pt x="589463" y="602159"/>
                </a:lnTo>
                <a:lnTo>
                  <a:pt x="584880" y="624093"/>
                </a:lnTo>
                <a:lnTo>
                  <a:pt x="582138" y="645110"/>
                </a:lnTo>
                <a:lnTo>
                  <a:pt x="605943" y="642375"/>
                </a:lnTo>
                <a:lnTo>
                  <a:pt x="624250" y="632324"/>
                </a:lnTo>
                <a:lnTo>
                  <a:pt x="637060" y="618609"/>
                </a:lnTo>
                <a:lnTo>
                  <a:pt x="646213" y="603991"/>
                </a:lnTo>
                <a:lnTo>
                  <a:pt x="652625" y="586625"/>
                </a:lnTo>
                <a:lnTo>
                  <a:pt x="657195" y="569258"/>
                </a:lnTo>
                <a:lnTo>
                  <a:pt x="659938" y="550989"/>
                </a:lnTo>
                <a:lnTo>
                  <a:pt x="663607" y="533623"/>
                </a:lnTo>
                <a:lnTo>
                  <a:pt x="667263" y="516256"/>
                </a:lnTo>
                <a:lnTo>
                  <a:pt x="674588" y="477859"/>
                </a:lnTo>
                <a:lnTo>
                  <a:pt x="679159" y="438547"/>
                </a:lnTo>
                <a:lnTo>
                  <a:pt x="682828" y="399234"/>
                </a:lnTo>
                <a:lnTo>
                  <a:pt x="682828" y="360048"/>
                </a:lnTo>
                <a:lnTo>
                  <a:pt x="681914" y="321626"/>
                </a:lnTo>
                <a:lnTo>
                  <a:pt x="677331" y="283204"/>
                </a:lnTo>
                <a:lnTo>
                  <a:pt x="670005" y="245800"/>
                </a:lnTo>
                <a:lnTo>
                  <a:pt x="659938" y="209159"/>
                </a:lnTo>
                <a:lnTo>
                  <a:pt x="648956" y="185495"/>
                </a:lnTo>
                <a:lnTo>
                  <a:pt x="637060" y="160813"/>
                </a:lnTo>
                <a:lnTo>
                  <a:pt x="623323" y="136131"/>
                </a:lnTo>
                <a:lnTo>
                  <a:pt x="607771" y="112340"/>
                </a:lnTo>
                <a:lnTo>
                  <a:pt x="588549" y="92238"/>
                </a:lnTo>
                <a:lnTo>
                  <a:pt x="567500" y="74808"/>
                </a:lnTo>
                <a:lnTo>
                  <a:pt x="543695" y="62976"/>
                </a:lnTo>
                <a:lnTo>
                  <a:pt x="516234" y="57506"/>
                </a:lnTo>
                <a:lnTo>
                  <a:pt x="505252" y="45674"/>
                </a:lnTo>
                <a:lnTo>
                  <a:pt x="492442" y="34605"/>
                </a:lnTo>
                <a:lnTo>
                  <a:pt x="478706" y="24554"/>
                </a:lnTo>
                <a:lnTo>
                  <a:pt x="464067" y="16412"/>
                </a:lnTo>
                <a:lnTo>
                  <a:pt x="448502" y="10050"/>
                </a:lnTo>
                <a:lnTo>
                  <a:pt x="432023" y="5470"/>
                </a:lnTo>
                <a:lnTo>
                  <a:pt x="415557" y="2671"/>
                </a:lnTo>
                <a:lnTo>
                  <a:pt x="399078" y="890"/>
                </a:lnTo>
                <a:lnTo>
                  <a:pt x="392667" y="0"/>
                </a:lnTo>
                <a:lnTo>
                  <a:pt x="376187" y="0"/>
                </a:lnTo>
                <a:lnTo>
                  <a:pt x="357893" y="2671"/>
                </a:lnTo>
                <a:lnTo>
                  <a:pt x="340500" y="7251"/>
                </a:lnTo>
                <a:lnTo>
                  <a:pt x="323106" y="12722"/>
                </a:lnTo>
                <a:lnTo>
                  <a:pt x="305713" y="18193"/>
                </a:lnTo>
                <a:lnTo>
                  <a:pt x="289234" y="23663"/>
                </a:lnTo>
                <a:lnTo>
                  <a:pt x="271854" y="28244"/>
                </a:lnTo>
                <a:lnTo>
                  <a:pt x="253546" y="30152"/>
                </a:lnTo>
                <a:lnTo>
                  <a:pt x="234325" y="29134"/>
                </a:lnTo>
                <a:lnTo>
                  <a:pt x="221502" y="31043"/>
                </a:lnTo>
                <a:lnTo>
                  <a:pt x="208692" y="32824"/>
                </a:lnTo>
                <a:lnTo>
                  <a:pt x="195882" y="34605"/>
                </a:lnTo>
                <a:lnTo>
                  <a:pt x="183060" y="37404"/>
                </a:lnTo>
                <a:lnTo>
                  <a:pt x="170250" y="40203"/>
                </a:lnTo>
                <a:lnTo>
                  <a:pt x="157427" y="43765"/>
                </a:lnTo>
                <a:lnTo>
                  <a:pt x="145531" y="48345"/>
                </a:lnTo>
                <a:lnTo>
                  <a:pt x="133635" y="52925"/>
                </a:lnTo>
                <a:lnTo>
                  <a:pt x="121739" y="57506"/>
                </a:lnTo>
                <a:lnTo>
                  <a:pt x="109830" y="63867"/>
                </a:lnTo>
                <a:lnTo>
                  <a:pt x="98849" y="69338"/>
                </a:lnTo>
                <a:lnTo>
                  <a:pt x="87867" y="76717"/>
                </a:lnTo>
                <a:lnTo>
                  <a:pt x="77799" y="84986"/>
                </a:lnTo>
                <a:lnTo>
                  <a:pt x="67731" y="93129"/>
                </a:lnTo>
                <a:lnTo>
                  <a:pt x="57664" y="102289"/>
                </a:lnTo>
                <a:lnTo>
                  <a:pt x="48510" y="112340"/>
                </a:lnTo>
                <a:lnTo>
                  <a:pt x="32945" y="132442"/>
                </a:lnTo>
                <a:lnTo>
                  <a:pt x="20135" y="154324"/>
                </a:lnTo>
                <a:lnTo>
                  <a:pt x="10067" y="178116"/>
                </a:lnTo>
                <a:lnTo>
                  <a:pt x="3656" y="202797"/>
                </a:lnTo>
                <a:lnTo>
                  <a:pt x="0" y="227479"/>
                </a:lnTo>
                <a:lnTo>
                  <a:pt x="914" y="253052"/>
                </a:lnTo>
                <a:lnTo>
                  <a:pt x="4570" y="278624"/>
                </a:lnTo>
                <a:lnTo>
                  <a:pt x="13724" y="302415"/>
                </a:lnTo>
                <a:lnTo>
                  <a:pt x="18307" y="314247"/>
                </a:lnTo>
                <a:lnTo>
                  <a:pt x="24718" y="319845"/>
                </a:lnTo>
                <a:lnTo>
                  <a:pt x="31117" y="320736"/>
                </a:lnTo>
                <a:lnTo>
                  <a:pt x="39356" y="318827"/>
                </a:lnTo>
                <a:lnTo>
                  <a:pt x="47596" y="315265"/>
                </a:lnTo>
                <a:lnTo>
                  <a:pt x="55835" y="309794"/>
                </a:lnTo>
                <a:lnTo>
                  <a:pt x="64075" y="305214"/>
                </a:lnTo>
                <a:lnTo>
                  <a:pt x="72315" y="301525"/>
                </a:lnTo>
                <a:lnTo>
                  <a:pt x="74143" y="293255"/>
                </a:lnTo>
                <a:lnTo>
                  <a:pt x="75971" y="285112"/>
                </a:lnTo>
                <a:lnTo>
                  <a:pt x="76885" y="276843"/>
                </a:lnTo>
                <a:lnTo>
                  <a:pt x="79627" y="268573"/>
                </a:lnTo>
                <a:lnTo>
                  <a:pt x="85125" y="261321"/>
                </a:lnTo>
                <a:lnTo>
                  <a:pt x="91536" y="253942"/>
                </a:lnTo>
                <a:lnTo>
                  <a:pt x="97935" y="245800"/>
                </a:lnTo>
                <a:lnTo>
                  <a:pt x="105260" y="238421"/>
                </a:lnTo>
                <a:lnTo>
                  <a:pt x="112585" y="232059"/>
                </a:lnTo>
                <a:lnTo>
                  <a:pt x="120825" y="227479"/>
                </a:lnTo>
                <a:lnTo>
                  <a:pt x="129979" y="224680"/>
                </a:lnTo>
                <a:lnTo>
                  <a:pt x="140046" y="225698"/>
                </a:lnTo>
                <a:lnTo>
                  <a:pt x="139132" y="237530"/>
                </a:lnTo>
                <a:lnTo>
                  <a:pt x="142789" y="253942"/>
                </a:lnTo>
                <a:lnTo>
                  <a:pt x="149200" y="269464"/>
                </a:lnTo>
                <a:lnTo>
                  <a:pt x="157427" y="278624"/>
                </a:lnTo>
                <a:lnTo>
                  <a:pt x="168421" y="282313"/>
                </a:lnTo>
                <a:lnTo>
                  <a:pt x="180317" y="284095"/>
                </a:lnTo>
                <a:lnTo>
                  <a:pt x="191299" y="286003"/>
                </a:lnTo>
                <a:lnTo>
                  <a:pt x="202281" y="286894"/>
                </a:lnTo>
                <a:lnTo>
                  <a:pt x="225171" y="286894"/>
                </a:lnTo>
                <a:lnTo>
                  <a:pt x="236153" y="286003"/>
                </a:lnTo>
                <a:lnTo>
                  <a:pt x="247135" y="285112"/>
                </a:lnTo>
                <a:lnTo>
                  <a:pt x="259031" y="284095"/>
                </a:lnTo>
                <a:lnTo>
                  <a:pt x="270013" y="282313"/>
                </a:lnTo>
                <a:lnTo>
                  <a:pt x="280995" y="280532"/>
                </a:lnTo>
                <a:lnTo>
                  <a:pt x="291989" y="278624"/>
                </a:lnTo>
                <a:lnTo>
                  <a:pt x="302971" y="276843"/>
                </a:lnTo>
                <a:lnTo>
                  <a:pt x="314867" y="275952"/>
                </a:lnTo>
                <a:lnTo>
                  <a:pt x="325849" y="274044"/>
                </a:lnTo>
                <a:lnTo>
                  <a:pt x="336831" y="273153"/>
                </a:lnTo>
                <a:lnTo>
                  <a:pt x="350567" y="265011"/>
                </a:lnTo>
                <a:lnTo>
                  <a:pt x="358807" y="251270"/>
                </a:lnTo>
                <a:lnTo>
                  <a:pt x="365206" y="234858"/>
                </a:lnTo>
                <a:lnTo>
                  <a:pt x="368875" y="216538"/>
                </a:lnTo>
                <a:lnTo>
                  <a:pt x="370703" y="198217"/>
                </a:lnTo>
                <a:lnTo>
                  <a:pt x="374359" y="180915"/>
                </a:lnTo>
                <a:lnTo>
                  <a:pt x="378942" y="165393"/>
                </a:lnTo>
                <a:lnTo>
                  <a:pt x="386268" y="155342"/>
                </a:lnTo>
                <a:lnTo>
                  <a:pt x="389924" y="166284"/>
                </a:lnTo>
                <a:lnTo>
                  <a:pt x="393581" y="177225"/>
                </a:lnTo>
                <a:lnTo>
                  <a:pt x="396336" y="189057"/>
                </a:lnTo>
                <a:lnTo>
                  <a:pt x="399992" y="200126"/>
                </a:lnTo>
                <a:lnTo>
                  <a:pt x="403648" y="211067"/>
                </a:lnTo>
                <a:lnTo>
                  <a:pt x="408232" y="221118"/>
                </a:lnTo>
                <a:lnTo>
                  <a:pt x="414643" y="232059"/>
                </a:lnTo>
                <a:lnTo>
                  <a:pt x="421956" y="241220"/>
                </a:lnTo>
                <a:lnTo>
                  <a:pt x="431109" y="245800"/>
                </a:lnTo>
                <a:lnTo>
                  <a:pt x="441177" y="249362"/>
                </a:lnTo>
                <a:lnTo>
                  <a:pt x="452159" y="252161"/>
                </a:lnTo>
                <a:lnTo>
                  <a:pt x="463153" y="253052"/>
                </a:lnTo>
                <a:lnTo>
                  <a:pt x="474135" y="253942"/>
                </a:lnTo>
                <a:lnTo>
                  <a:pt x="485117" y="253052"/>
                </a:lnTo>
                <a:lnTo>
                  <a:pt x="496099" y="250380"/>
                </a:lnTo>
                <a:lnTo>
                  <a:pt x="505252" y="246690"/>
                </a:lnTo>
                <a:lnTo>
                  <a:pt x="497927" y="234858"/>
                </a:lnTo>
                <a:lnTo>
                  <a:pt x="494271" y="221118"/>
                </a:lnTo>
                <a:lnTo>
                  <a:pt x="493357" y="206487"/>
                </a:lnTo>
                <a:lnTo>
                  <a:pt x="494271" y="192747"/>
                </a:lnTo>
                <a:lnTo>
                  <a:pt x="497013" y="187276"/>
                </a:lnTo>
                <a:lnTo>
                  <a:pt x="501596" y="182696"/>
                </a:lnTo>
                <a:lnTo>
                  <a:pt x="506167" y="178116"/>
                </a:lnTo>
                <a:lnTo>
                  <a:pt x="510750" y="173535"/>
                </a:lnTo>
                <a:lnTo>
                  <a:pt x="516234" y="168955"/>
                </a:lnTo>
                <a:lnTo>
                  <a:pt x="521732" y="165393"/>
                </a:lnTo>
                <a:lnTo>
                  <a:pt x="527216" y="162594"/>
                </a:lnTo>
                <a:lnTo>
                  <a:pt x="531799" y="158904"/>
                </a:lnTo>
                <a:lnTo>
                  <a:pt x="540953" y="145291"/>
                </a:lnTo>
                <a:lnTo>
                  <a:pt x="541867" y="130660"/>
                </a:lnTo>
                <a:lnTo>
                  <a:pt x="540039" y="115139"/>
                </a:lnTo>
                <a:lnTo>
                  <a:pt x="540953" y="100508"/>
                </a:lnTo>
                <a:lnTo>
                  <a:pt x="544609" y="108650"/>
                </a:lnTo>
                <a:lnTo>
                  <a:pt x="551021" y="127861"/>
                </a:lnTo>
                <a:lnTo>
                  <a:pt x="557432" y="151653"/>
                </a:lnTo>
                <a:lnTo>
                  <a:pt x="558346" y="174426"/>
                </a:lnTo>
                <a:lnTo>
                  <a:pt x="558346" y="191856"/>
                </a:lnTo>
                <a:lnTo>
                  <a:pt x="562002" y="209159"/>
                </a:lnTo>
                <a:lnTo>
                  <a:pt x="564745" y="226589"/>
                </a:lnTo>
                <a:lnTo>
                  <a:pt x="567500" y="243891"/>
                </a:lnTo>
                <a:lnTo>
                  <a:pt x="572070" y="266792"/>
                </a:lnTo>
                <a:lnTo>
                  <a:pt x="570242" y="292364"/>
                </a:lnTo>
                <a:close/>
              </a:path>
            </a:pathLst>
          </a:custGeom>
          <a:solidFill>
            <a:srgbClr val="660000"/>
          </a:solidFill>
        </p:spPr>
        <p:txBody>
          <a:bodyPr wrap="square" lIns="0" tIns="0" rIns="0" bIns="0" rtlCol="0">
            <a:noAutofit/>
          </a:bodyPr>
          <a:lstStyle/>
          <a:p>
            <a:endParaRPr sz="1790"/>
          </a:p>
        </p:txBody>
      </p:sp>
      <p:sp>
        <p:nvSpPr>
          <p:cNvPr id="100" name="object 100"/>
          <p:cNvSpPr/>
          <p:nvPr/>
        </p:nvSpPr>
        <p:spPr>
          <a:xfrm>
            <a:off x="7870926" y="1431250"/>
            <a:ext cx="578922" cy="600654"/>
          </a:xfrm>
          <a:custGeom>
            <a:avLst/>
            <a:gdLst/>
            <a:ahLst/>
            <a:cxnLst/>
            <a:rect l="l" t="t" r="r" b="b"/>
            <a:pathLst>
              <a:path w="582138" h="603991">
                <a:moveTo>
                  <a:pt x="19221" y="306079"/>
                </a:moveTo>
                <a:lnTo>
                  <a:pt x="25632" y="345379"/>
                </a:lnTo>
                <a:lnTo>
                  <a:pt x="34786" y="384667"/>
                </a:lnTo>
                <a:lnTo>
                  <a:pt x="45768" y="423051"/>
                </a:lnTo>
                <a:lnTo>
                  <a:pt x="60419" y="459603"/>
                </a:lnTo>
                <a:lnTo>
                  <a:pt x="78713" y="495251"/>
                </a:lnTo>
                <a:lnTo>
                  <a:pt x="101604" y="527236"/>
                </a:lnTo>
                <a:lnTo>
                  <a:pt x="129979" y="554653"/>
                </a:lnTo>
                <a:lnTo>
                  <a:pt x="164765" y="578406"/>
                </a:lnTo>
                <a:lnTo>
                  <a:pt x="172078" y="578406"/>
                </a:lnTo>
                <a:lnTo>
                  <a:pt x="178489" y="582070"/>
                </a:lnTo>
                <a:lnTo>
                  <a:pt x="185815" y="585721"/>
                </a:lnTo>
                <a:lnTo>
                  <a:pt x="192213" y="588457"/>
                </a:lnTo>
                <a:lnTo>
                  <a:pt x="199539" y="591205"/>
                </a:lnTo>
                <a:lnTo>
                  <a:pt x="206864" y="593940"/>
                </a:lnTo>
                <a:lnTo>
                  <a:pt x="214190" y="596688"/>
                </a:lnTo>
                <a:lnTo>
                  <a:pt x="221502" y="598508"/>
                </a:lnTo>
                <a:lnTo>
                  <a:pt x="228828" y="601256"/>
                </a:lnTo>
                <a:lnTo>
                  <a:pt x="238896" y="602172"/>
                </a:lnTo>
                <a:lnTo>
                  <a:pt x="248963" y="603088"/>
                </a:lnTo>
                <a:lnTo>
                  <a:pt x="259031" y="603991"/>
                </a:lnTo>
                <a:lnTo>
                  <a:pt x="290161" y="603991"/>
                </a:lnTo>
                <a:lnTo>
                  <a:pt x="300229" y="603088"/>
                </a:lnTo>
                <a:lnTo>
                  <a:pt x="310296" y="601256"/>
                </a:lnTo>
                <a:lnTo>
                  <a:pt x="319450" y="599424"/>
                </a:lnTo>
                <a:lnTo>
                  <a:pt x="329518" y="596688"/>
                </a:lnTo>
                <a:lnTo>
                  <a:pt x="338671" y="593024"/>
                </a:lnTo>
                <a:lnTo>
                  <a:pt x="347825" y="589373"/>
                </a:lnTo>
                <a:lnTo>
                  <a:pt x="356065" y="584805"/>
                </a:lnTo>
                <a:lnTo>
                  <a:pt x="365218" y="579322"/>
                </a:lnTo>
                <a:lnTo>
                  <a:pt x="373445" y="572923"/>
                </a:lnTo>
                <a:lnTo>
                  <a:pt x="380771" y="565620"/>
                </a:lnTo>
                <a:lnTo>
                  <a:pt x="391752" y="554653"/>
                </a:lnTo>
                <a:lnTo>
                  <a:pt x="404575" y="542770"/>
                </a:lnTo>
                <a:lnTo>
                  <a:pt x="417385" y="531803"/>
                </a:lnTo>
                <a:lnTo>
                  <a:pt x="431109" y="520836"/>
                </a:lnTo>
                <a:lnTo>
                  <a:pt x="444846" y="508953"/>
                </a:lnTo>
                <a:lnTo>
                  <a:pt x="457656" y="496167"/>
                </a:lnTo>
                <a:lnTo>
                  <a:pt x="469565" y="484284"/>
                </a:lnTo>
                <a:lnTo>
                  <a:pt x="479632" y="470569"/>
                </a:lnTo>
                <a:lnTo>
                  <a:pt x="485117" y="453216"/>
                </a:lnTo>
                <a:lnTo>
                  <a:pt x="491528" y="435850"/>
                </a:lnTo>
                <a:lnTo>
                  <a:pt x="497940" y="418483"/>
                </a:lnTo>
                <a:lnTo>
                  <a:pt x="504338" y="400214"/>
                </a:lnTo>
                <a:lnTo>
                  <a:pt x="509836" y="382847"/>
                </a:lnTo>
                <a:lnTo>
                  <a:pt x="513492" y="363649"/>
                </a:lnTo>
                <a:lnTo>
                  <a:pt x="515320" y="344463"/>
                </a:lnTo>
                <a:lnTo>
                  <a:pt x="515320" y="324362"/>
                </a:lnTo>
                <a:lnTo>
                  <a:pt x="520817" y="321614"/>
                </a:lnTo>
                <a:lnTo>
                  <a:pt x="527229" y="318878"/>
                </a:lnTo>
                <a:lnTo>
                  <a:pt x="533627" y="316130"/>
                </a:lnTo>
                <a:lnTo>
                  <a:pt x="540039" y="313395"/>
                </a:lnTo>
                <a:lnTo>
                  <a:pt x="545536" y="310647"/>
                </a:lnTo>
                <a:lnTo>
                  <a:pt x="551935" y="306995"/>
                </a:lnTo>
                <a:lnTo>
                  <a:pt x="556518" y="303344"/>
                </a:lnTo>
                <a:lnTo>
                  <a:pt x="562002" y="297860"/>
                </a:lnTo>
                <a:lnTo>
                  <a:pt x="568414" y="283230"/>
                </a:lnTo>
                <a:lnTo>
                  <a:pt x="574825" y="267683"/>
                </a:lnTo>
                <a:lnTo>
                  <a:pt x="578482" y="250380"/>
                </a:lnTo>
                <a:lnTo>
                  <a:pt x="582138" y="232950"/>
                </a:lnTo>
                <a:lnTo>
                  <a:pt x="582138" y="215647"/>
                </a:lnTo>
                <a:lnTo>
                  <a:pt x="581224" y="198217"/>
                </a:lnTo>
                <a:lnTo>
                  <a:pt x="577567" y="181805"/>
                </a:lnTo>
                <a:lnTo>
                  <a:pt x="571156" y="166284"/>
                </a:lnTo>
                <a:lnTo>
                  <a:pt x="568414" y="160813"/>
                </a:lnTo>
                <a:lnTo>
                  <a:pt x="562002" y="153434"/>
                </a:lnTo>
                <a:lnTo>
                  <a:pt x="553763" y="149871"/>
                </a:lnTo>
                <a:lnTo>
                  <a:pt x="549192" y="148854"/>
                </a:lnTo>
                <a:lnTo>
                  <a:pt x="540039" y="148854"/>
                </a:lnTo>
                <a:lnTo>
                  <a:pt x="536382" y="151653"/>
                </a:lnTo>
                <a:lnTo>
                  <a:pt x="531799" y="155342"/>
                </a:lnTo>
                <a:lnTo>
                  <a:pt x="525388" y="160813"/>
                </a:lnTo>
                <a:lnTo>
                  <a:pt x="518989" y="167174"/>
                </a:lnTo>
                <a:lnTo>
                  <a:pt x="513492" y="172645"/>
                </a:lnTo>
                <a:lnTo>
                  <a:pt x="508922" y="179006"/>
                </a:lnTo>
                <a:lnTo>
                  <a:pt x="505252" y="184477"/>
                </a:lnTo>
                <a:lnTo>
                  <a:pt x="503424" y="188166"/>
                </a:lnTo>
                <a:lnTo>
                  <a:pt x="494271" y="180024"/>
                </a:lnTo>
                <a:lnTo>
                  <a:pt x="487859" y="163485"/>
                </a:lnTo>
                <a:lnTo>
                  <a:pt x="483289" y="146182"/>
                </a:lnTo>
                <a:lnTo>
                  <a:pt x="478706" y="128752"/>
                </a:lnTo>
                <a:lnTo>
                  <a:pt x="475049" y="111449"/>
                </a:lnTo>
                <a:lnTo>
                  <a:pt x="474135" y="93129"/>
                </a:lnTo>
                <a:lnTo>
                  <a:pt x="474135" y="74935"/>
                </a:lnTo>
                <a:lnTo>
                  <a:pt x="475963" y="56615"/>
                </a:lnTo>
                <a:lnTo>
                  <a:pt x="480547" y="38294"/>
                </a:lnTo>
                <a:lnTo>
                  <a:pt x="478706" y="28244"/>
                </a:lnTo>
                <a:lnTo>
                  <a:pt x="478706" y="18193"/>
                </a:lnTo>
                <a:lnTo>
                  <a:pt x="476877" y="8142"/>
                </a:lnTo>
                <a:lnTo>
                  <a:pt x="471393" y="0"/>
                </a:lnTo>
                <a:lnTo>
                  <a:pt x="466810" y="5470"/>
                </a:lnTo>
                <a:lnTo>
                  <a:pt x="463153" y="10050"/>
                </a:lnTo>
                <a:lnTo>
                  <a:pt x="460411" y="14503"/>
                </a:lnTo>
                <a:lnTo>
                  <a:pt x="456742" y="20101"/>
                </a:lnTo>
                <a:lnTo>
                  <a:pt x="457656" y="29134"/>
                </a:lnTo>
                <a:lnTo>
                  <a:pt x="462239" y="37404"/>
                </a:lnTo>
                <a:lnTo>
                  <a:pt x="466810" y="45674"/>
                </a:lnTo>
                <a:lnTo>
                  <a:pt x="464982" y="54834"/>
                </a:lnTo>
                <a:lnTo>
                  <a:pt x="458570" y="57506"/>
                </a:lnTo>
                <a:lnTo>
                  <a:pt x="443932" y="61195"/>
                </a:lnTo>
                <a:lnTo>
                  <a:pt x="423797" y="63867"/>
                </a:lnTo>
                <a:lnTo>
                  <a:pt x="400906" y="64885"/>
                </a:lnTo>
                <a:lnTo>
                  <a:pt x="376200" y="63867"/>
                </a:lnTo>
                <a:lnTo>
                  <a:pt x="353310" y="59287"/>
                </a:lnTo>
                <a:lnTo>
                  <a:pt x="333174" y="50254"/>
                </a:lnTo>
                <a:lnTo>
                  <a:pt x="319450" y="36513"/>
                </a:lnTo>
                <a:lnTo>
                  <a:pt x="320364" y="44783"/>
                </a:lnTo>
                <a:lnTo>
                  <a:pt x="322192" y="52035"/>
                </a:lnTo>
                <a:lnTo>
                  <a:pt x="323106" y="60305"/>
                </a:lnTo>
                <a:lnTo>
                  <a:pt x="324021" y="68447"/>
                </a:lnTo>
                <a:lnTo>
                  <a:pt x="319450" y="74935"/>
                </a:lnTo>
                <a:lnTo>
                  <a:pt x="313039" y="79388"/>
                </a:lnTo>
                <a:lnTo>
                  <a:pt x="305713" y="83078"/>
                </a:lnTo>
                <a:lnTo>
                  <a:pt x="297474" y="85877"/>
                </a:lnTo>
                <a:lnTo>
                  <a:pt x="289247" y="87658"/>
                </a:lnTo>
                <a:lnTo>
                  <a:pt x="281007" y="89439"/>
                </a:lnTo>
                <a:lnTo>
                  <a:pt x="273682" y="92238"/>
                </a:lnTo>
                <a:lnTo>
                  <a:pt x="266356" y="95037"/>
                </a:lnTo>
                <a:lnTo>
                  <a:pt x="255375" y="97709"/>
                </a:lnTo>
                <a:lnTo>
                  <a:pt x="245307" y="99490"/>
                </a:lnTo>
                <a:lnTo>
                  <a:pt x="234325" y="102289"/>
                </a:lnTo>
                <a:lnTo>
                  <a:pt x="223343" y="104070"/>
                </a:lnTo>
                <a:lnTo>
                  <a:pt x="211435" y="106869"/>
                </a:lnTo>
                <a:lnTo>
                  <a:pt x="200453" y="108650"/>
                </a:lnTo>
                <a:lnTo>
                  <a:pt x="188557" y="110559"/>
                </a:lnTo>
                <a:lnTo>
                  <a:pt x="177575" y="111449"/>
                </a:lnTo>
                <a:lnTo>
                  <a:pt x="165679" y="113230"/>
                </a:lnTo>
                <a:lnTo>
                  <a:pt x="131807" y="113230"/>
                </a:lnTo>
                <a:lnTo>
                  <a:pt x="119911" y="112340"/>
                </a:lnTo>
                <a:lnTo>
                  <a:pt x="108929" y="110559"/>
                </a:lnTo>
                <a:lnTo>
                  <a:pt x="97935" y="107760"/>
                </a:lnTo>
                <a:lnTo>
                  <a:pt x="86953" y="104070"/>
                </a:lnTo>
                <a:lnTo>
                  <a:pt x="80554" y="98599"/>
                </a:lnTo>
                <a:lnTo>
                  <a:pt x="74143" y="93129"/>
                </a:lnTo>
                <a:lnTo>
                  <a:pt x="68645" y="86767"/>
                </a:lnTo>
                <a:lnTo>
                  <a:pt x="63161" y="80406"/>
                </a:lnTo>
                <a:lnTo>
                  <a:pt x="59492" y="73027"/>
                </a:lnTo>
                <a:lnTo>
                  <a:pt x="56750" y="65775"/>
                </a:lnTo>
                <a:lnTo>
                  <a:pt x="55835" y="57506"/>
                </a:lnTo>
                <a:lnTo>
                  <a:pt x="55835" y="48345"/>
                </a:lnTo>
                <a:lnTo>
                  <a:pt x="35700" y="87658"/>
                </a:lnTo>
                <a:lnTo>
                  <a:pt x="32044" y="97709"/>
                </a:lnTo>
                <a:lnTo>
                  <a:pt x="32044" y="109668"/>
                </a:lnTo>
                <a:lnTo>
                  <a:pt x="30203" y="118701"/>
                </a:lnTo>
                <a:lnTo>
                  <a:pt x="20135" y="123281"/>
                </a:lnTo>
                <a:lnTo>
                  <a:pt x="9153" y="127861"/>
                </a:lnTo>
                <a:lnTo>
                  <a:pt x="2742" y="134223"/>
                </a:lnTo>
                <a:lnTo>
                  <a:pt x="0" y="142492"/>
                </a:lnTo>
                <a:lnTo>
                  <a:pt x="914" y="152543"/>
                </a:lnTo>
                <a:lnTo>
                  <a:pt x="1828" y="162594"/>
                </a:lnTo>
                <a:lnTo>
                  <a:pt x="4583" y="173535"/>
                </a:lnTo>
                <a:lnTo>
                  <a:pt x="5497" y="183586"/>
                </a:lnTo>
                <a:lnTo>
                  <a:pt x="5497" y="192747"/>
                </a:lnTo>
                <a:lnTo>
                  <a:pt x="17393" y="218319"/>
                </a:lnTo>
                <a:lnTo>
                  <a:pt x="19221" y="246690"/>
                </a:lnTo>
                <a:lnTo>
                  <a:pt x="18307" y="275952"/>
                </a:lnTo>
                <a:lnTo>
                  <a:pt x="19221" y="306079"/>
                </a:lnTo>
                <a:close/>
              </a:path>
            </a:pathLst>
          </a:custGeom>
          <a:solidFill>
            <a:srgbClr val="CCA48B"/>
          </a:solidFill>
        </p:spPr>
        <p:txBody>
          <a:bodyPr wrap="square" lIns="0" tIns="0" rIns="0" bIns="0" rtlCol="0">
            <a:noAutofit/>
          </a:bodyPr>
          <a:lstStyle/>
          <a:p>
            <a:endParaRPr sz="1790"/>
          </a:p>
        </p:txBody>
      </p:sp>
      <p:sp>
        <p:nvSpPr>
          <p:cNvPr id="101" name="object 101"/>
          <p:cNvSpPr/>
          <p:nvPr/>
        </p:nvSpPr>
        <p:spPr>
          <a:xfrm>
            <a:off x="8148563" y="1512097"/>
            <a:ext cx="184775" cy="67183"/>
          </a:xfrm>
          <a:custGeom>
            <a:avLst/>
            <a:gdLst/>
            <a:ahLst/>
            <a:cxnLst/>
            <a:rect l="l" t="t" r="r" b="b"/>
            <a:pathLst>
              <a:path w="185802" h="67556">
                <a:moveTo>
                  <a:pt x="2742" y="51144"/>
                </a:moveTo>
                <a:lnTo>
                  <a:pt x="6398" y="55724"/>
                </a:lnTo>
                <a:lnTo>
                  <a:pt x="10981" y="59414"/>
                </a:lnTo>
                <a:lnTo>
                  <a:pt x="15552" y="62976"/>
                </a:lnTo>
                <a:lnTo>
                  <a:pt x="21049" y="66666"/>
                </a:lnTo>
                <a:lnTo>
                  <a:pt x="26534" y="67556"/>
                </a:lnTo>
                <a:lnTo>
                  <a:pt x="31117" y="67556"/>
                </a:lnTo>
                <a:lnTo>
                  <a:pt x="45755" y="62086"/>
                </a:lnTo>
                <a:lnTo>
                  <a:pt x="58578" y="53943"/>
                </a:lnTo>
                <a:lnTo>
                  <a:pt x="71388" y="44783"/>
                </a:lnTo>
                <a:lnTo>
                  <a:pt x="84198" y="34732"/>
                </a:lnTo>
                <a:lnTo>
                  <a:pt x="97935" y="26462"/>
                </a:lnTo>
                <a:lnTo>
                  <a:pt x="110745" y="19211"/>
                </a:lnTo>
                <a:lnTo>
                  <a:pt x="125395" y="14630"/>
                </a:lnTo>
                <a:lnTo>
                  <a:pt x="141862" y="13740"/>
                </a:lnTo>
                <a:lnTo>
                  <a:pt x="147359" y="14630"/>
                </a:lnTo>
                <a:lnTo>
                  <a:pt x="153770" y="16412"/>
                </a:lnTo>
                <a:lnTo>
                  <a:pt x="159255" y="18193"/>
                </a:lnTo>
                <a:lnTo>
                  <a:pt x="164752" y="20101"/>
                </a:lnTo>
                <a:lnTo>
                  <a:pt x="170237" y="21882"/>
                </a:lnTo>
                <a:lnTo>
                  <a:pt x="175734" y="23791"/>
                </a:lnTo>
                <a:lnTo>
                  <a:pt x="180305" y="25572"/>
                </a:lnTo>
                <a:lnTo>
                  <a:pt x="185802" y="26462"/>
                </a:lnTo>
                <a:lnTo>
                  <a:pt x="183974" y="22773"/>
                </a:lnTo>
                <a:lnTo>
                  <a:pt x="181231" y="19211"/>
                </a:lnTo>
                <a:lnTo>
                  <a:pt x="177562" y="16412"/>
                </a:lnTo>
                <a:lnTo>
                  <a:pt x="173906" y="13740"/>
                </a:lnTo>
                <a:lnTo>
                  <a:pt x="169323" y="11831"/>
                </a:lnTo>
                <a:lnTo>
                  <a:pt x="165666" y="10050"/>
                </a:lnTo>
                <a:lnTo>
                  <a:pt x="161083" y="8142"/>
                </a:lnTo>
                <a:lnTo>
                  <a:pt x="157427" y="6361"/>
                </a:lnTo>
                <a:lnTo>
                  <a:pt x="139120" y="890"/>
                </a:lnTo>
                <a:lnTo>
                  <a:pt x="121726" y="0"/>
                </a:lnTo>
                <a:lnTo>
                  <a:pt x="104333" y="3689"/>
                </a:lnTo>
                <a:lnTo>
                  <a:pt x="87867" y="9160"/>
                </a:lnTo>
                <a:lnTo>
                  <a:pt x="72302" y="17302"/>
                </a:lnTo>
                <a:lnTo>
                  <a:pt x="56737" y="27353"/>
                </a:lnTo>
                <a:lnTo>
                  <a:pt x="41185" y="37404"/>
                </a:lnTo>
                <a:lnTo>
                  <a:pt x="26534" y="46564"/>
                </a:lnTo>
                <a:lnTo>
                  <a:pt x="19221" y="47455"/>
                </a:lnTo>
                <a:lnTo>
                  <a:pt x="12810" y="47455"/>
                </a:lnTo>
                <a:lnTo>
                  <a:pt x="6398" y="45674"/>
                </a:lnTo>
                <a:lnTo>
                  <a:pt x="0" y="45674"/>
                </a:lnTo>
                <a:lnTo>
                  <a:pt x="0" y="48473"/>
                </a:lnTo>
                <a:lnTo>
                  <a:pt x="2742" y="51144"/>
                </a:lnTo>
                <a:close/>
              </a:path>
            </a:pathLst>
          </a:custGeom>
          <a:solidFill>
            <a:srgbClr val="000000"/>
          </a:solidFill>
        </p:spPr>
        <p:txBody>
          <a:bodyPr wrap="square" lIns="0" tIns="0" rIns="0" bIns="0" rtlCol="0">
            <a:noAutofit/>
          </a:bodyPr>
          <a:lstStyle/>
          <a:p>
            <a:endParaRPr sz="1790"/>
          </a:p>
        </p:txBody>
      </p:sp>
      <p:sp>
        <p:nvSpPr>
          <p:cNvPr id="102" name="object 102"/>
          <p:cNvSpPr/>
          <p:nvPr/>
        </p:nvSpPr>
        <p:spPr>
          <a:xfrm>
            <a:off x="7880938" y="1545753"/>
            <a:ext cx="166582" cy="51748"/>
          </a:xfrm>
          <a:custGeom>
            <a:avLst/>
            <a:gdLst/>
            <a:ahLst/>
            <a:cxnLst/>
            <a:rect l="l" t="t" r="r" b="b"/>
            <a:pathLst>
              <a:path w="167507" h="52035">
                <a:moveTo>
                  <a:pt x="0" y="52035"/>
                </a:moveTo>
                <a:lnTo>
                  <a:pt x="914" y="51144"/>
                </a:lnTo>
                <a:lnTo>
                  <a:pt x="4583" y="48345"/>
                </a:lnTo>
                <a:lnTo>
                  <a:pt x="10067" y="44783"/>
                </a:lnTo>
                <a:lnTo>
                  <a:pt x="17393" y="40203"/>
                </a:lnTo>
                <a:lnTo>
                  <a:pt x="24718" y="35623"/>
                </a:lnTo>
                <a:lnTo>
                  <a:pt x="32044" y="31043"/>
                </a:lnTo>
                <a:lnTo>
                  <a:pt x="40270" y="27353"/>
                </a:lnTo>
                <a:lnTo>
                  <a:pt x="47596" y="24681"/>
                </a:lnTo>
                <a:lnTo>
                  <a:pt x="64989" y="20992"/>
                </a:lnTo>
                <a:lnTo>
                  <a:pt x="80554" y="22773"/>
                </a:lnTo>
                <a:lnTo>
                  <a:pt x="95192" y="28244"/>
                </a:lnTo>
                <a:lnTo>
                  <a:pt x="108929" y="34732"/>
                </a:lnTo>
                <a:lnTo>
                  <a:pt x="122653" y="41984"/>
                </a:lnTo>
                <a:lnTo>
                  <a:pt x="136390" y="46564"/>
                </a:lnTo>
                <a:lnTo>
                  <a:pt x="151942" y="47455"/>
                </a:lnTo>
                <a:lnTo>
                  <a:pt x="167507" y="41984"/>
                </a:lnTo>
                <a:lnTo>
                  <a:pt x="167507" y="39185"/>
                </a:lnTo>
                <a:lnTo>
                  <a:pt x="164765" y="37404"/>
                </a:lnTo>
                <a:lnTo>
                  <a:pt x="162010" y="35623"/>
                </a:lnTo>
                <a:lnTo>
                  <a:pt x="159268" y="35623"/>
                </a:lnTo>
                <a:lnTo>
                  <a:pt x="142789" y="32824"/>
                </a:lnTo>
                <a:lnTo>
                  <a:pt x="127236" y="25572"/>
                </a:lnTo>
                <a:lnTo>
                  <a:pt x="111671" y="17302"/>
                </a:lnTo>
                <a:lnTo>
                  <a:pt x="97020" y="9033"/>
                </a:lnTo>
                <a:lnTo>
                  <a:pt x="81468" y="2671"/>
                </a:lnTo>
                <a:lnTo>
                  <a:pt x="65903" y="0"/>
                </a:lnTo>
                <a:lnTo>
                  <a:pt x="49424" y="2671"/>
                </a:lnTo>
                <a:lnTo>
                  <a:pt x="32958" y="13613"/>
                </a:lnTo>
                <a:lnTo>
                  <a:pt x="27460" y="18193"/>
                </a:lnTo>
                <a:lnTo>
                  <a:pt x="21976" y="22773"/>
                </a:lnTo>
                <a:lnTo>
                  <a:pt x="18307" y="27353"/>
                </a:lnTo>
                <a:lnTo>
                  <a:pt x="13736" y="31933"/>
                </a:lnTo>
                <a:lnTo>
                  <a:pt x="10067" y="36513"/>
                </a:lnTo>
                <a:lnTo>
                  <a:pt x="6411" y="41984"/>
                </a:lnTo>
                <a:lnTo>
                  <a:pt x="2754" y="46564"/>
                </a:lnTo>
                <a:lnTo>
                  <a:pt x="0" y="52035"/>
                </a:lnTo>
                <a:close/>
              </a:path>
            </a:pathLst>
          </a:custGeom>
          <a:solidFill>
            <a:srgbClr val="000000"/>
          </a:solidFill>
        </p:spPr>
        <p:txBody>
          <a:bodyPr wrap="square" lIns="0" tIns="0" rIns="0" bIns="0" rtlCol="0">
            <a:noAutofit/>
          </a:bodyPr>
          <a:lstStyle/>
          <a:p>
            <a:endParaRPr sz="1790"/>
          </a:p>
        </p:txBody>
      </p:sp>
      <p:sp>
        <p:nvSpPr>
          <p:cNvPr id="103" name="object 103"/>
          <p:cNvSpPr/>
          <p:nvPr/>
        </p:nvSpPr>
        <p:spPr>
          <a:xfrm>
            <a:off x="8052974" y="1577510"/>
            <a:ext cx="31867" cy="34540"/>
          </a:xfrm>
          <a:custGeom>
            <a:avLst/>
            <a:gdLst/>
            <a:ahLst/>
            <a:cxnLst/>
            <a:rect l="l" t="t" r="r" b="b"/>
            <a:pathLst>
              <a:path w="32044" h="34732">
                <a:moveTo>
                  <a:pt x="6411" y="20992"/>
                </a:moveTo>
                <a:lnTo>
                  <a:pt x="1840" y="24681"/>
                </a:lnTo>
                <a:lnTo>
                  <a:pt x="0" y="29261"/>
                </a:lnTo>
                <a:lnTo>
                  <a:pt x="3669" y="31933"/>
                </a:lnTo>
                <a:lnTo>
                  <a:pt x="7325" y="33842"/>
                </a:lnTo>
                <a:lnTo>
                  <a:pt x="10994" y="34732"/>
                </a:lnTo>
                <a:lnTo>
                  <a:pt x="14650" y="33842"/>
                </a:lnTo>
                <a:lnTo>
                  <a:pt x="21976" y="27353"/>
                </a:lnTo>
                <a:lnTo>
                  <a:pt x="28375" y="19211"/>
                </a:lnTo>
                <a:lnTo>
                  <a:pt x="32044" y="10050"/>
                </a:lnTo>
                <a:lnTo>
                  <a:pt x="32044" y="0"/>
                </a:lnTo>
                <a:lnTo>
                  <a:pt x="26546" y="890"/>
                </a:lnTo>
                <a:lnTo>
                  <a:pt x="22890" y="4580"/>
                </a:lnTo>
                <a:lnTo>
                  <a:pt x="19221" y="9160"/>
                </a:lnTo>
                <a:lnTo>
                  <a:pt x="15564" y="13740"/>
                </a:lnTo>
                <a:lnTo>
                  <a:pt x="10994" y="18320"/>
                </a:lnTo>
                <a:lnTo>
                  <a:pt x="6411" y="20992"/>
                </a:lnTo>
                <a:close/>
              </a:path>
            </a:pathLst>
          </a:custGeom>
          <a:solidFill>
            <a:srgbClr val="000000"/>
          </a:solidFill>
        </p:spPr>
        <p:txBody>
          <a:bodyPr wrap="square" lIns="0" tIns="0" rIns="0" bIns="0" rtlCol="0">
            <a:noAutofit/>
          </a:bodyPr>
          <a:lstStyle/>
          <a:p>
            <a:endParaRPr sz="1790"/>
          </a:p>
        </p:txBody>
      </p:sp>
      <p:sp>
        <p:nvSpPr>
          <p:cNvPr id="104" name="object 104"/>
          <p:cNvSpPr/>
          <p:nvPr/>
        </p:nvSpPr>
        <p:spPr>
          <a:xfrm>
            <a:off x="8169496" y="1585735"/>
            <a:ext cx="149285" cy="52633"/>
          </a:xfrm>
          <a:custGeom>
            <a:avLst/>
            <a:gdLst/>
            <a:ahLst/>
            <a:cxnLst/>
            <a:rect l="l" t="t" r="r" b="b"/>
            <a:pathLst>
              <a:path w="150114" h="52925">
                <a:moveTo>
                  <a:pt x="914" y="50254"/>
                </a:moveTo>
                <a:lnTo>
                  <a:pt x="4570" y="52925"/>
                </a:lnTo>
                <a:lnTo>
                  <a:pt x="7325" y="52035"/>
                </a:lnTo>
                <a:lnTo>
                  <a:pt x="10981" y="51144"/>
                </a:lnTo>
                <a:lnTo>
                  <a:pt x="14638" y="50254"/>
                </a:lnTo>
                <a:lnTo>
                  <a:pt x="17393" y="47455"/>
                </a:lnTo>
                <a:lnTo>
                  <a:pt x="34773" y="46564"/>
                </a:lnTo>
                <a:lnTo>
                  <a:pt x="52166" y="46564"/>
                </a:lnTo>
                <a:lnTo>
                  <a:pt x="70474" y="45674"/>
                </a:lnTo>
                <a:lnTo>
                  <a:pt x="87867" y="44783"/>
                </a:lnTo>
                <a:lnTo>
                  <a:pt x="105260" y="41984"/>
                </a:lnTo>
                <a:lnTo>
                  <a:pt x="120812" y="37404"/>
                </a:lnTo>
                <a:lnTo>
                  <a:pt x="136377" y="31043"/>
                </a:lnTo>
                <a:lnTo>
                  <a:pt x="150114" y="20992"/>
                </a:lnTo>
                <a:lnTo>
                  <a:pt x="148273" y="15521"/>
                </a:lnTo>
                <a:lnTo>
                  <a:pt x="143703" y="10941"/>
                </a:lnTo>
                <a:lnTo>
                  <a:pt x="138205" y="7251"/>
                </a:lnTo>
                <a:lnTo>
                  <a:pt x="132721" y="4580"/>
                </a:lnTo>
                <a:lnTo>
                  <a:pt x="115328" y="890"/>
                </a:lnTo>
                <a:lnTo>
                  <a:pt x="97935" y="0"/>
                </a:lnTo>
                <a:lnTo>
                  <a:pt x="80541" y="890"/>
                </a:lnTo>
                <a:lnTo>
                  <a:pt x="63148" y="3562"/>
                </a:lnTo>
                <a:lnTo>
                  <a:pt x="46682" y="9033"/>
                </a:lnTo>
                <a:lnTo>
                  <a:pt x="30203" y="16412"/>
                </a:lnTo>
                <a:lnTo>
                  <a:pt x="15552" y="26462"/>
                </a:lnTo>
                <a:lnTo>
                  <a:pt x="2742" y="39312"/>
                </a:lnTo>
                <a:lnTo>
                  <a:pt x="0" y="41984"/>
                </a:lnTo>
                <a:lnTo>
                  <a:pt x="0" y="45674"/>
                </a:lnTo>
                <a:lnTo>
                  <a:pt x="914" y="50254"/>
                </a:lnTo>
                <a:close/>
              </a:path>
            </a:pathLst>
          </a:custGeom>
          <a:solidFill>
            <a:srgbClr val="000000"/>
          </a:solidFill>
        </p:spPr>
        <p:txBody>
          <a:bodyPr wrap="square" lIns="0" tIns="0" rIns="0" bIns="0" rtlCol="0">
            <a:noAutofit/>
          </a:bodyPr>
          <a:lstStyle/>
          <a:p>
            <a:endParaRPr sz="1790"/>
          </a:p>
        </p:txBody>
      </p:sp>
      <p:sp>
        <p:nvSpPr>
          <p:cNvPr id="105" name="object 105"/>
          <p:cNvSpPr/>
          <p:nvPr/>
        </p:nvSpPr>
        <p:spPr>
          <a:xfrm>
            <a:off x="8265073" y="1603828"/>
            <a:ext cx="9102" cy="8223"/>
          </a:xfrm>
          <a:custGeom>
            <a:avLst/>
            <a:gdLst/>
            <a:ahLst/>
            <a:cxnLst/>
            <a:rect l="l" t="t" r="r" b="b"/>
            <a:pathLst>
              <a:path w="9153" h="8269">
                <a:moveTo>
                  <a:pt x="9153" y="0"/>
                </a:moveTo>
                <a:lnTo>
                  <a:pt x="0" y="0"/>
                </a:lnTo>
                <a:lnTo>
                  <a:pt x="2742" y="8269"/>
                </a:lnTo>
                <a:lnTo>
                  <a:pt x="5484" y="6488"/>
                </a:lnTo>
                <a:lnTo>
                  <a:pt x="7325" y="5470"/>
                </a:lnTo>
                <a:lnTo>
                  <a:pt x="8239" y="2798"/>
                </a:lnTo>
                <a:lnTo>
                  <a:pt x="9153" y="0"/>
                </a:lnTo>
                <a:close/>
              </a:path>
            </a:pathLst>
          </a:custGeom>
          <a:solidFill>
            <a:srgbClr val="FFFFFF"/>
          </a:solidFill>
        </p:spPr>
        <p:txBody>
          <a:bodyPr wrap="square" lIns="0" tIns="0" rIns="0" bIns="0" rtlCol="0">
            <a:noAutofit/>
          </a:bodyPr>
          <a:lstStyle/>
          <a:p>
            <a:endParaRPr sz="1790"/>
          </a:p>
        </p:txBody>
      </p:sp>
      <p:sp>
        <p:nvSpPr>
          <p:cNvPr id="106" name="object 106"/>
          <p:cNvSpPr/>
          <p:nvPr/>
        </p:nvSpPr>
        <p:spPr>
          <a:xfrm>
            <a:off x="8194066" y="1601170"/>
            <a:ext cx="52800" cy="20876"/>
          </a:xfrm>
          <a:custGeom>
            <a:avLst/>
            <a:gdLst/>
            <a:ahLst/>
            <a:cxnLst/>
            <a:rect l="l" t="t" r="r" b="b"/>
            <a:pathLst>
              <a:path w="53093" h="20992">
                <a:moveTo>
                  <a:pt x="49437" y="9160"/>
                </a:moveTo>
                <a:lnTo>
                  <a:pt x="49437" y="3562"/>
                </a:lnTo>
                <a:lnTo>
                  <a:pt x="50351" y="0"/>
                </a:lnTo>
                <a:lnTo>
                  <a:pt x="43025" y="890"/>
                </a:lnTo>
                <a:lnTo>
                  <a:pt x="36614" y="2671"/>
                </a:lnTo>
                <a:lnTo>
                  <a:pt x="29289" y="4580"/>
                </a:lnTo>
                <a:lnTo>
                  <a:pt x="22890" y="6361"/>
                </a:lnTo>
                <a:lnTo>
                  <a:pt x="16479" y="9160"/>
                </a:lnTo>
                <a:lnTo>
                  <a:pt x="10981" y="11831"/>
                </a:lnTo>
                <a:lnTo>
                  <a:pt x="5497" y="16412"/>
                </a:lnTo>
                <a:lnTo>
                  <a:pt x="0" y="20992"/>
                </a:lnTo>
                <a:lnTo>
                  <a:pt x="53093" y="18193"/>
                </a:lnTo>
                <a:lnTo>
                  <a:pt x="50351" y="14630"/>
                </a:lnTo>
                <a:lnTo>
                  <a:pt x="49437" y="9160"/>
                </a:lnTo>
                <a:close/>
              </a:path>
            </a:pathLst>
          </a:custGeom>
          <a:solidFill>
            <a:srgbClr val="FFFFFF"/>
          </a:solidFill>
        </p:spPr>
        <p:txBody>
          <a:bodyPr wrap="square" lIns="0" tIns="0" rIns="0" bIns="0" rtlCol="0">
            <a:noAutofit/>
          </a:bodyPr>
          <a:lstStyle/>
          <a:p>
            <a:endParaRPr sz="1790"/>
          </a:p>
        </p:txBody>
      </p:sp>
      <p:sp>
        <p:nvSpPr>
          <p:cNvPr id="107" name="object 107"/>
          <p:cNvSpPr/>
          <p:nvPr/>
        </p:nvSpPr>
        <p:spPr>
          <a:xfrm>
            <a:off x="8396151" y="1613823"/>
            <a:ext cx="31854" cy="89957"/>
          </a:xfrm>
          <a:custGeom>
            <a:avLst/>
            <a:gdLst/>
            <a:ahLst/>
            <a:cxnLst/>
            <a:rect l="l" t="t" r="r" b="b"/>
            <a:pathLst>
              <a:path w="32031" h="90457">
                <a:moveTo>
                  <a:pt x="15552" y="890"/>
                </a:moveTo>
                <a:lnTo>
                  <a:pt x="10981" y="7379"/>
                </a:lnTo>
                <a:lnTo>
                  <a:pt x="6398" y="26590"/>
                </a:lnTo>
                <a:lnTo>
                  <a:pt x="1828" y="46691"/>
                </a:lnTo>
                <a:lnTo>
                  <a:pt x="0" y="65775"/>
                </a:lnTo>
                <a:lnTo>
                  <a:pt x="2742" y="86004"/>
                </a:lnTo>
                <a:lnTo>
                  <a:pt x="4570" y="87785"/>
                </a:lnTo>
                <a:lnTo>
                  <a:pt x="8239" y="90457"/>
                </a:lnTo>
                <a:lnTo>
                  <a:pt x="10981" y="90457"/>
                </a:lnTo>
                <a:lnTo>
                  <a:pt x="17393" y="87785"/>
                </a:lnTo>
                <a:lnTo>
                  <a:pt x="21963" y="82315"/>
                </a:lnTo>
                <a:lnTo>
                  <a:pt x="24705" y="76844"/>
                </a:lnTo>
                <a:lnTo>
                  <a:pt x="25620" y="69465"/>
                </a:lnTo>
                <a:lnTo>
                  <a:pt x="16466" y="65775"/>
                </a:lnTo>
                <a:lnTo>
                  <a:pt x="15552" y="55724"/>
                </a:lnTo>
                <a:lnTo>
                  <a:pt x="14638" y="44783"/>
                </a:lnTo>
                <a:lnTo>
                  <a:pt x="16466" y="35623"/>
                </a:lnTo>
                <a:lnTo>
                  <a:pt x="22877" y="27480"/>
                </a:lnTo>
                <a:lnTo>
                  <a:pt x="26534" y="31170"/>
                </a:lnTo>
                <a:lnTo>
                  <a:pt x="30203" y="31170"/>
                </a:lnTo>
                <a:lnTo>
                  <a:pt x="31117" y="25572"/>
                </a:lnTo>
                <a:lnTo>
                  <a:pt x="32031" y="21119"/>
                </a:lnTo>
                <a:lnTo>
                  <a:pt x="32031" y="9160"/>
                </a:lnTo>
                <a:lnTo>
                  <a:pt x="29289" y="2798"/>
                </a:lnTo>
                <a:lnTo>
                  <a:pt x="22877" y="0"/>
                </a:lnTo>
                <a:lnTo>
                  <a:pt x="15552" y="890"/>
                </a:lnTo>
                <a:close/>
              </a:path>
            </a:pathLst>
          </a:custGeom>
          <a:solidFill>
            <a:srgbClr val="000000"/>
          </a:solidFill>
        </p:spPr>
        <p:txBody>
          <a:bodyPr wrap="square" lIns="0" tIns="0" rIns="0" bIns="0" rtlCol="0">
            <a:noAutofit/>
          </a:bodyPr>
          <a:lstStyle/>
          <a:p>
            <a:endParaRPr sz="1790"/>
          </a:p>
        </p:txBody>
      </p:sp>
      <p:sp>
        <p:nvSpPr>
          <p:cNvPr id="108" name="object 108"/>
          <p:cNvSpPr/>
          <p:nvPr/>
        </p:nvSpPr>
        <p:spPr>
          <a:xfrm>
            <a:off x="7900962" y="1617491"/>
            <a:ext cx="143831" cy="41752"/>
          </a:xfrm>
          <a:custGeom>
            <a:avLst/>
            <a:gdLst/>
            <a:ahLst/>
            <a:cxnLst/>
            <a:rect l="l" t="t" r="r" b="b"/>
            <a:pathLst>
              <a:path w="144630" h="41984">
                <a:moveTo>
                  <a:pt x="142789" y="14630"/>
                </a:moveTo>
                <a:lnTo>
                  <a:pt x="130893" y="7379"/>
                </a:lnTo>
                <a:lnTo>
                  <a:pt x="117169" y="2798"/>
                </a:lnTo>
                <a:lnTo>
                  <a:pt x="103432" y="0"/>
                </a:lnTo>
                <a:lnTo>
                  <a:pt x="88794" y="0"/>
                </a:lnTo>
                <a:lnTo>
                  <a:pt x="74143" y="1781"/>
                </a:lnTo>
                <a:lnTo>
                  <a:pt x="59505" y="4580"/>
                </a:lnTo>
                <a:lnTo>
                  <a:pt x="44854" y="7379"/>
                </a:lnTo>
                <a:lnTo>
                  <a:pt x="32044" y="10941"/>
                </a:lnTo>
                <a:lnTo>
                  <a:pt x="26546" y="14630"/>
                </a:lnTo>
                <a:lnTo>
                  <a:pt x="21062" y="17429"/>
                </a:lnTo>
                <a:lnTo>
                  <a:pt x="15564" y="20101"/>
                </a:lnTo>
                <a:lnTo>
                  <a:pt x="10994" y="21882"/>
                </a:lnTo>
                <a:lnTo>
                  <a:pt x="6411" y="24681"/>
                </a:lnTo>
                <a:lnTo>
                  <a:pt x="3669" y="27480"/>
                </a:lnTo>
                <a:lnTo>
                  <a:pt x="914" y="31043"/>
                </a:lnTo>
                <a:lnTo>
                  <a:pt x="0" y="36513"/>
                </a:lnTo>
                <a:lnTo>
                  <a:pt x="4583" y="37531"/>
                </a:lnTo>
                <a:lnTo>
                  <a:pt x="17393" y="39312"/>
                </a:lnTo>
                <a:lnTo>
                  <a:pt x="35700" y="41093"/>
                </a:lnTo>
                <a:lnTo>
                  <a:pt x="57664" y="41984"/>
                </a:lnTo>
                <a:lnTo>
                  <a:pt x="80554" y="41984"/>
                </a:lnTo>
                <a:lnTo>
                  <a:pt x="104346" y="39312"/>
                </a:lnTo>
                <a:lnTo>
                  <a:pt x="126322" y="32951"/>
                </a:lnTo>
                <a:lnTo>
                  <a:pt x="144630" y="23791"/>
                </a:lnTo>
                <a:lnTo>
                  <a:pt x="144630" y="16412"/>
                </a:lnTo>
                <a:lnTo>
                  <a:pt x="142789" y="14630"/>
                </a:lnTo>
                <a:close/>
              </a:path>
            </a:pathLst>
          </a:custGeom>
          <a:solidFill>
            <a:srgbClr val="000000"/>
          </a:solidFill>
        </p:spPr>
        <p:txBody>
          <a:bodyPr wrap="square" lIns="0" tIns="0" rIns="0" bIns="0" rtlCol="0">
            <a:noAutofit/>
          </a:bodyPr>
          <a:lstStyle/>
          <a:p>
            <a:endParaRPr sz="1790"/>
          </a:p>
        </p:txBody>
      </p:sp>
      <p:sp>
        <p:nvSpPr>
          <p:cNvPr id="109" name="object 109"/>
          <p:cNvSpPr/>
          <p:nvPr/>
        </p:nvSpPr>
        <p:spPr>
          <a:xfrm>
            <a:off x="8049338" y="1625716"/>
            <a:ext cx="34594" cy="149916"/>
          </a:xfrm>
          <a:custGeom>
            <a:avLst/>
            <a:gdLst/>
            <a:ahLst/>
            <a:cxnLst/>
            <a:rect l="l" t="t" r="r" b="b"/>
            <a:pathLst>
              <a:path w="34786" h="150749">
                <a:moveTo>
                  <a:pt x="13724" y="75826"/>
                </a:moveTo>
                <a:lnTo>
                  <a:pt x="9153" y="111449"/>
                </a:lnTo>
                <a:lnTo>
                  <a:pt x="0" y="145266"/>
                </a:lnTo>
                <a:lnTo>
                  <a:pt x="3656" y="150749"/>
                </a:lnTo>
                <a:lnTo>
                  <a:pt x="6411" y="150749"/>
                </a:lnTo>
                <a:lnTo>
                  <a:pt x="9153" y="149833"/>
                </a:lnTo>
                <a:lnTo>
                  <a:pt x="13724" y="146182"/>
                </a:lnTo>
                <a:lnTo>
                  <a:pt x="27460" y="118765"/>
                </a:lnTo>
                <a:lnTo>
                  <a:pt x="33872" y="87683"/>
                </a:lnTo>
                <a:lnTo>
                  <a:pt x="34786" y="53816"/>
                </a:lnTo>
                <a:lnTo>
                  <a:pt x="32958" y="20992"/>
                </a:lnTo>
                <a:lnTo>
                  <a:pt x="30203" y="12722"/>
                </a:lnTo>
                <a:lnTo>
                  <a:pt x="23804" y="4580"/>
                </a:lnTo>
                <a:lnTo>
                  <a:pt x="15564" y="0"/>
                </a:lnTo>
                <a:lnTo>
                  <a:pt x="6411" y="4580"/>
                </a:lnTo>
                <a:lnTo>
                  <a:pt x="12810" y="39312"/>
                </a:lnTo>
                <a:lnTo>
                  <a:pt x="13724" y="75826"/>
                </a:lnTo>
                <a:close/>
              </a:path>
            </a:pathLst>
          </a:custGeom>
          <a:solidFill>
            <a:srgbClr val="000000"/>
          </a:solidFill>
        </p:spPr>
        <p:txBody>
          <a:bodyPr wrap="square" lIns="0" tIns="0" rIns="0" bIns="0" rtlCol="0">
            <a:noAutofit/>
          </a:bodyPr>
          <a:lstStyle/>
          <a:p>
            <a:endParaRPr sz="1790"/>
          </a:p>
        </p:txBody>
      </p:sp>
      <p:sp>
        <p:nvSpPr>
          <p:cNvPr id="110" name="object 110"/>
          <p:cNvSpPr/>
          <p:nvPr/>
        </p:nvSpPr>
        <p:spPr>
          <a:xfrm>
            <a:off x="7998369" y="1628373"/>
            <a:ext cx="13648" cy="11893"/>
          </a:xfrm>
          <a:custGeom>
            <a:avLst/>
            <a:gdLst/>
            <a:ahLst/>
            <a:cxnLst/>
            <a:rect l="l" t="t" r="r" b="b"/>
            <a:pathLst>
              <a:path w="13724" h="11959">
                <a:moveTo>
                  <a:pt x="13724" y="6488"/>
                </a:moveTo>
                <a:lnTo>
                  <a:pt x="13724" y="3689"/>
                </a:lnTo>
                <a:lnTo>
                  <a:pt x="10067" y="890"/>
                </a:lnTo>
                <a:lnTo>
                  <a:pt x="7312" y="890"/>
                </a:lnTo>
                <a:lnTo>
                  <a:pt x="3656" y="1908"/>
                </a:lnTo>
                <a:lnTo>
                  <a:pt x="0" y="0"/>
                </a:lnTo>
                <a:lnTo>
                  <a:pt x="0" y="8269"/>
                </a:lnTo>
                <a:lnTo>
                  <a:pt x="3656" y="10941"/>
                </a:lnTo>
                <a:lnTo>
                  <a:pt x="6398" y="11959"/>
                </a:lnTo>
                <a:lnTo>
                  <a:pt x="10067" y="10941"/>
                </a:lnTo>
                <a:lnTo>
                  <a:pt x="12810" y="9160"/>
                </a:lnTo>
                <a:lnTo>
                  <a:pt x="13724" y="6488"/>
                </a:lnTo>
                <a:close/>
              </a:path>
            </a:pathLst>
          </a:custGeom>
          <a:solidFill>
            <a:srgbClr val="FFFFFF"/>
          </a:solidFill>
        </p:spPr>
        <p:txBody>
          <a:bodyPr wrap="square" lIns="0" tIns="0" rIns="0" bIns="0" rtlCol="0">
            <a:noAutofit/>
          </a:bodyPr>
          <a:lstStyle/>
          <a:p>
            <a:endParaRPr sz="1790"/>
          </a:p>
        </p:txBody>
      </p:sp>
      <p:sp>
        <p:nvSpPr>
          <p:cNvPr id="111" name="object 111"/>
          <p:cNvSpPr/>
          <p:nvPr/>
        </p:nvSpPr>
        <p:spPr>
          <a:xfrm>
            <a:off x="7935557" y="1631156"/>
            <a:ext cx="46424" cy="17206"/>
          </a:xfrm>
          <a:custGeom>
            <a:avLst/>
            <a:gdLst/>
            <a:ahLst/>
            <a:cxnLst/>
            <a:rect l="l" t="t" r="r" b="b"/>
            <a:pathLst>
              <a:path w="46682" h="17302">
                <a:moveTo>
                  <a:pt x="5497" y="10941"/>
                </a:moveTo>
                <a:lnTo>
                  <a:pt x="0" y="12722"/>
                </a:lnTo>
                <a:lnTo>
                  <a:pt x="5497" y="13740"/>
                </a:lnTo>
                <a:lnTo>
                  <a:pt x="11895" y="14630"/>
                </a:lnTo>
                <a:lnTo>
                  <a:pt x="18307" y="15521"/>
                </a:lnTo>
                <a:lnTo>
                  <a:pt x="23804" y="16412"/>
                </a:lnTo>
                <a:lnTo>
                  <a:pt x="30203" y="16412"/>
                </a:lnTo>
                <a:lnTo>
                  <a:pt x="35700" y="17302"/>
                </a:lnTo>
                <a:lnTo>
                  <a:pt x="46682" y="17302"/>
                </a:lnTo>
                <a:lnTo>
                  <a:pt x="43940" y="13740"/>
                </a:lnTo>
                <a:lnTo>
                  <a:pt x="43025" y="10941"/>
                </a:lnTo>
                <a:lnTo>
                  <a:pt x="43025" y="8142"/>
                </a:lnTo>
                <a:lnTo>
                  <a:pt x="41185" y="0"/>
                </a:lnTo>
                <a:lnTo>
                  <a:pt x="35700" y="890"/>
                </a:lnTo>
                <a:lnTo>
                  <a:pt x="30203" y="1781"/>
                </a:lnTo>
                <a:lnTo>
                  <a:pt x="25632" y="3689"/>
                </a:lnTo>
                <a:lnTo>
                  <a:pt x="20135" y="5470"/>
                </a:lnTo>
                <a:lnTo>
                  <a:pt x="15564" y="7251"/>
                </a:lnTo>
                <a:lnTo>
                  <a:pt x="10067" y="9160"/>
                </a:lnTo>
                <a:lnTo>
                  <a:pt x="5497" y="10941"/>
                </a:lnTo>
                <a:close/>
              </a:path>
            </a:pathLst>
          </a:custGeom>
          <a:solidFill>
            <a:srgbClr val="FFFFFF"/>
          </a:solidFill>
        </p:spPr>
        <p:txBody>
          <a:bodyPr wrap="square" lIns="0" tIns="0" rIns="0" bIns="0" rtlCol="0">
            <a:noAutofit/>
          </a:bodyPr>
          <a:lstStyle/>
          <a:p>
            <a:endParaRPr sz="1790"/>
          </a:p>
        </p:txBody>
      </p:sp>
      <p:sp>
        <p:nvSpPr>
          <p:cNvPr id="112" name="object 112"/>
          <p:cNvSpPr/>
          <p:nvPr/>
        </p:nvSpPr>
        <p:spPr>
          <a:xfrm>
            <a:off x="8439836" y="1771989"/>
            <a:ext cx="152011" cy="254462"/>
          </a:xfrm>
          <a:custGeom>
            <a:avLst/>
            <a:gdLst/>
            <a:ahLst/>
            <a:cxnLst/>
            <a:rect l="l" t="t" r="r" b="b"/>
            <a:pathLst>
              <a:path w="152856" h="255876">
                <a:moveTo>
                  <a:pt x="69572" y="86818"/>
                </a:moveTo>
                <a:lnTo>
                  <a:pt x="66817" y="84083"/>
                </a:lnTo>
                <a:lnTo>
                  <a:pt x="70486" y="76768"/>
                </a:lnTo>
                <a:lnTo>
                  <a:pt x="75971" y="70368"/>
                </a:lnTo>
                <a:lnTo>
                  <a:pt x="82382" y="63969"/>
                </a:lnTo>
                <a:lnTo>
                  <a:pt x="88794" y="57582"/>
                </a:lnTo>
                <a:lnTo>
                  <a:pt x="95192" y="57582"/>
                </a:lnTo>
                <a:lnTo>
                  <a:pt x="101604" y="58485"/>
                </a:lnTo>
                <a:lnTo>
                  <a:pt x="106174" y="61233"/>
                </a:lnTo>
                <a:lnTo>
                  <a:pt x="110757" y="66717"/>
                </a:lnTo>
                <a:lnTo>
                  <a:pt x="111671" y="80419"/>
                </a:lnTo>
                <a:lnTo>
                  <a:pt x="109843" y="93218"/>
                </a:lnTo>
                <a:lnTo>
                  <a:pt x="107101" y="106017"/>
                </a:lnTo>
                <a:lnTo>
                  <a:pt x="101604" y="117887"/>
                </a:lnTo>
                <a:lnTo>
                  <a:pt x="95192" y="128854"/>
                </a:lnTo>
                <a:lnTo>
                  <a:pt x="86039" y="138905"/>
                </a:lnTo>
                <a:lnTo>
                  <a:pt x="75971" y="148052"/>
                </a:lnTo>
                <a:lnTo>
                  <a:pt x="64989" y="156271"/>
                </a:lnTo>
                <a:lnTo>
                  <a:pt x="57664" y="154439"/>
                </a:lnTo>
                <a:lnTo>
                  <a:pt x="51265" y="151704"/>
                </a:lnTo>
                <a:lnTo>
                  <a:pt x="45768" y="147136"/>
                </a:lnTo>
                <a:lnTo>
                  <a:pt x="40283" y="140737"/>
                </a:lnTo>
                <a:lnTo>
                  <a:pt x="35700" y="134337"/>
                </a:lnTo>
                <a:lnTo>
                  <a:pt x="30203" y="127938"/>
                </a:lnTo>
                <a:lnTo>
                  <a:pt x="25632" y="121551"/>
                </a:lnTo>
                <a:lnTo>
                  <a:pt x="20135" y="116068"/>
                </a:lnTo>
                <a:lnTo>
                  <a:pt x="13736" y="116971"/>
                </a:lnTo>
                <a:lnTo>
                  <a:pt x="9153" y="123370"/>
                </a:lnTo>
                <a:lnTo>
                  <a:pt x="5497" y="130686"/>
                </a:lnTo>
                <a:lnTo>
                  <a:pt x="0" y="137085"/>
                </a:lnTo>
                <a:lnTo>
                  <a:pt x="19221" y="147136"/>
                </a:lnTo>
                <a:lnTo>
                  <a:pt x="36614" y="159019"/>
                </a:lnTo>
                <a:lnTo>
                  <a:pt x="54007" y="172721"/>
                </a:lnTo>
                <a:lnTo>
                  <a:pt x="70486" y="187339"/>
                </a:lnTo>
                <a:lnTo>
                  <a:pt x="86039" y="203790"/>
                </a:lnTo>
                <a:lnTo>
                  <a:pt x="100690" y="221156"/>
                </a:lnTo>
                <a:lnTo>
                  <a:pt x="113500" y="238522"/>
                </a:lnTo>
                <a:lnTo>
                  <a:pt x="125395" y="255876"/>
                </a:lnTo>
                <a:lnTo>
                  <a:pt x="132721" y="254973"/>
                </a:lnTo>
                <a:lnTo>
                  <a:pt x="140046" y="252225"/>
                </a:lnTo>
                <a:lnTo>
                  <a:pt x="145544" y="246741"/>
                </a:lnTo>
                <a:lnTo>
                  <a:pt x="151028" y="240342"/>
                </a:lnTo>
                <a:lnTo>
                  <a:pt x="152856" y="212925"/>
                </a:lnTo>
                <a:lnTo>
                  <a:pt x="148286" y="187339"/>
                </a:lnTo>
                <a:lnTo>
                  <a:pt x="140046" y="162670"/>
                </a:lnTo>
                <a:lnTo>
                  <a:pt x="132721" y="138001"/>
                </a:lnTo>
                <a:lnTo>
                  <a:pt x="133635" y="122454"/>
                </a:lnTo>
                <a:lnTo>
                  <a:pt x="139132" y="107836"/>
                </a:lnTo>
                <a:lnTo>
                  <a:pt x="145544" y="94134"/>
                </a:lnTo>
                <a:lnTo>
                  <a:pt x="148286" y="78600"/>
                </a:lnTo>
                <a:lnTo>
                  <a:pt x="147372" y="68549"/>
                </a:lnTo>
                <a:lnTo>
                  <a:pt x="145544" y="58485"/>
                </a:lnTo>
                <a:lnTo>
                  <a:pt x="141875" y="49350"/>
                </a:lnTo>
                <a:lnTo>
                  <a:pt x="138218" y="40216"/>
                </a:lnTo>
                <a:lnTo>
                  <a:pt x="133635" y="31081"/>
                </a:lnTo>
                <a:lnTo>
                  <a:pt x="127236" y="22849"/>
                </a:lnTo>
                <a:lnTo>
                  <a:pt x="120825" y="14630"/>
                </a:lnTo>
                <a:lnTo>
                  <a:pt x="112585" y="7315"/>
                </a:lnTo>
                <a:lnTo>
                  <a:pt x="107101" y="4567"/>
                </a:lnTo>
                <a:lnTo>
                  <a:pt x="100690" y="916"/>
                </a:lnTo>
                <a:lnTo>
                  <a:pt x="94278" y="0"/>
                </a:lnTo>
                <a:lnTo>
                  <a:pt x="88794" y="3664"/>
                </a:lnTo>
                <a:lnTo>
                  <a:pt x="83296" y="15534"/>
                </a:lnTo>
                <a:lnTo>
                  <a:pt x="77799" y="26501"/>
                </a:lnTo>
                <a:lnTo>
                  <a:pt x="71400" y="37467"/>
                </a:lnTo>
                <a:lnTo>
                  <a:pt x="64075" y="47518"/>
                </a:lnTo>
                <a:lnTo>
                  <a:pt x="56750" y="58485"/>
                </a:lnTo>
                <a:lnTo>
                  <a:pt x="48510" y="68549"/>
                </a:lnTo>
                <a:lnTo>
                  <a:pt x="40283" y="77684"/>
                </a:lnTo>
                <a:lnTo>
                  <a:pt x="31129" y="87734"/>
                </a:lnTo>
                <a:lnTo>
                  <a:pt x="31129" y="95050"/>
                </a:lnTo>
                <a:lnTo>
                  <a:pt x="33872" y="102353"/>
                </a:lnTo>
                <a:lnTo>
                  <a:pt x="37528" y="108752"/>
                </a:lnTo>
                <a:lnTo>
                  <a:pt x="43025" y="114236"/>
                </a:lnTo>
                <a:lnTo>
                  <a:pt x="49424" y="120635"/>
                </a:lnTo>
                <a:lnTo>
                  <a:pt x="55835" y="126118"/>
                </a:lnTo>
                <a:lnTo>
                  <a:pt x="61333" y="131602"/>
                </a:lnTo>
                <a:lnTo>
                  <a:pt x="66817" y="138001"/>
                </a:lnTo>
                <a:lnTo>
                  <a:pt x="71400" y="132518"/>
                </a:lnTo>
                <a:lnTo>
                  <a:pt x="75971" y="126118"/>
                </a:lnTo>
                <a:lnTo>
                  <a:pt x="79640" y="119719"/>
                </a:lnTo>
                <a:lnTo>
                  <a:pt x="83296" y="114236"/>
                </a:lnTo>
                <a:lnTo>
                  <a:pt x="86953" y="107836"/>
                </a:lnTo>
                <a:lnTo>
                  <a:pt x="89708" y="101437"/>
                </a:lnTo>
                <a:lnTo>
                  <a:pt x="92450" y="95050"/>
                </a:lnTo>
                <a:lnTo>
                  <a:pt x="95192" y="88650"/>
                </a:lnTo>
                <a:lnTo>
                  <a:pt x="91536" y="87734"/>
                </a:lnTo>
                <a:lnTo>
                  <a:pt x="87880" y="87734"/>
                </a:lnTo>
                <a:lnTo>
                  <a:pt x="84210" y="88650"/>
                </a:lnTo>
                <a:lnTo>
                  <a:pt x="73229" y="88650"/>
                </a:lnTo>
                <a:lnTo>
                  <a:pt x="69572" y="86818"/>
                </a:lnTo>
                <a:close/>
              </a:path>
            </a:pathLst>
          </a:custGeom>
          <a:solidFill>
            <a:srgbClr val="2500FF"/>
          </a:solidFill>
        </p:spPr>
        <p:txBody>
          <a:bodyPr wrap="square" lIns="0" tIns="0" rIns="0" bIns="0" rtlCol="0">
            <a:noAutofit/>
          </a:bodyPr>
          <a:lstStyle/>
          <a:p>
            <a:endParaRPr sz="1790"/>
          </a:p>
        </p:txBody>
      </p:sp>
      <p:sp>
        <p:nvSpPr>
          <p:cNvPr id="113" name="object 113"/>
          <p:cNvSpPr/>
          <p:nvPr/>
        </p:nvSpPr>
        <p:spPr>
          <a:xfrm>
            <a:off x="8043872" y="1806529"/>
            <a:ext cx="90121" cy="33629"/>
          </a:xfrm>
          <a:custGeom>
            <a:avLst/>
            <a:gdLst/>
            <a:ahLst/>
            <a:cxnLst/>
            <a:rect l="l" t="t" r="r" b="b"/>
            <a:pathLst>
              <a:path w="90622" h="33816">
                <a:moveTo>
                  <a:pt x="14650" y="0"/>
                </a:moveTo>
                <a:lnTo>
                  <a:pt x="7325" y="3651"/>
                </a:lnTo>
                <a:lnTo>
                  <a:pt x="7325" y="18269"/>
                </a:lnTo>
                <a:lnTo>
                  <a:pt x="926" y="23753"/>
                </a:lnTo>
                <a:lnTo>
                  <a:pt x="0" y="27417"/>
                </a:lnTo>
                <a:lnTo>
                  <a:pt x="926" y="30152"/>
                </a:lnTo>
                <a:lnTo>
                  <a:pt x="2754" y="31984"/>
                </a:lnTo>
                <a:lnTo>
                  <a:pt x="11908" y="31068"/>
                </a:lnTo>
                <a:lnTo>
                  <a:pt x="20148" y="30152"/>
                </a:lnTo>
                <a:lnTo>
                  <a:pt x="29301" y="31068"/>
                </a:lnTo>
                <a:lnTo>
                  <a:pt x="37528" y="31984"/>
                </a:lnTo>
                <a:lnTo>
                  <a:pt x="46682" y="32900"/>
                </a:lnTo>
                <a:lnTo>
                  <a:pt x="55835" y="33816"/>
                </a:lnTo>
                <a:lnTo>
                  <a:pt x="64989" y="32900"/>
                </a:lnTo>
                <a:lnTo>
                  <a:pt x="74143" y="31068"/>
                </a:lnTo>
                <a:lnTo>
                  <a:pt x="79640" y="26501"/>
                </a:lnTo>
                <a:lnTo>
                  <a:pt x="85125" y="21933"/>
                </a:lnTo>
                <a:lnTo>
                  <a:pt x="89708" y="17366"/>
                </a:lnTo>
                <a:lnTo>
                  <a:pt x="90622" y="10966"/>
                </a:lnTo>
                <a:lnTo>
                  <a:pt x="85125" y="11882"/>
                </a:lnTo>
                <a:lnTo>
                  <a:pt x="80554" y="14618"/>
                </a:lnTo>
                <a:lnTo>
                  <a:pt x="75057" y="17366"/>
                </a:lnTo>
                <a:lnTo>
                  <a:pt x="70486" y="21017"/>
                </a:lnTo>
                <a:lnTo>
                  <a:pt x="62247" y="21933"/>
                </a:lnTo>
                <a:lnTo>
                  <a:pt x="54007" y="21933"/>
                </a:lnTo>
                <a:lnTo>
                  <a:pt x="46682" y="21017"/>
                </a:lnTo>
                <a:lnTo>
                  <a:pt x="38455" y="19185"/>
                </a:lnTo>
                <a:lnTo>
                  <a:pt x="32044" y="16450"/>
                </a:lnTo>
                <a:lnTo>
                  <a:pt x="25632" y="11882"/>
                </a:lnTo>
                <a:lnTo>
                  <a:pt x="19221" y="6399"/>
                </a:lnTo>
                <a:lnTo>
                  <a:pt x="14650" y="0"/>
                </a:lnTo>
                <a:close/>
              </a:path>
            </a:pathLst>
          </a:custGeom>
          <a:solidFill>
            <a:srgbClr val="000000"/>
          </a:solidFill>
        </p:spPr>
        <p:txBody>
          <a:bodyPr wrap="square" lIns="0" tIns="0" rIns="0" bIns="0" rtlCol="0">
            <a:noAutofit/>
          </a:bodyPr>
          <a:lstStyle/>
          <a:p>
            <a:endParaRPr sz="1790"/>
          </a:p>
        </p:txBody>
      </p:sp>
      <p:sp>
        <p:nvSpPr>
          <p:cNvPr id="114" name="object 114"/>
          <p:cNvSpPr/>
          <p:nvPr/>
        </p:nvSpPr>
        <p:spPr>
          <a:xfrm>
            <a:off x="8142187" y="1816524"/>
            <a:ext cx="31854" cy="16359"/>
          </a:xfrm>
          <a:custGeom>
            <a:avLst/>
            <a:gdLst/>
            <a:ahLst/>
            <a:cxnLst/>
            <a:rect l="l" t="t" r="r" b="b"/>
            <a:pathLst>
              <a:path w="32031" h="16450">
                <a:moveTo>
                  <a:pt x="32031" y="10966"/>
                </a:moveTo>
                <a:lnTo>
                  <a:pt x="30203" y="7315"/>
                </a:lnTo>
                <a:lnTo>
                  <a:pt x="27460" y="4567"/>
                </a:lnTo>
                <a:lnTo>
                  <a:pt x="23791" y="2735"/>
                </a:lnTo>
                <a:lnTo>
                  <a:pt x="21049" y="916"/>
                </a:lnTo>
                <a:lnTo>
                  <a:pt x="16479" y="0"/>
                </a:lnTo>
                <a:lnTo>
                  <a:pt x="3656" y="0"/>
                </a:lnTo>
                <a:lnTo>
                  <a:pt x="0" y="4567"/>
                </a:lnTo>
                <a:lnTo>
                  <a:pt x="2742" y="7315"/>
                </a:lnTo>
                <a:lnTo>
                  <a:pt x="6411" y="10966"/>
                </a:lnTo>
                <a:lnTo>
                  <a:pt x="10067" y="15534"/>
                </a:lnTo>
                <a:lnTo>
                  <a:pt x="16479" y="16450"/>
                </a:lnTo>
                <a:lnTo>
                  <a:pt x="22877" y="16450"/>
                </a:lnTo>
                <a:lnTo>
                  <a:pt x="28375" y="14618"/>
                </a:lnTo>
                <a:lnTo>
                  <a:pt x="32031" y="10966"/>
                </a:lnTo>
                <a:close/>
              </a:path>
            </a:pathLst>
          </a:custGeom>
          <a:solidFill>
            <a:srgbClr val="000000"/>
          </a:solidFill>
        </p:spPr>
        <p:txBody>
          <a:bodyPr wrap="square" lIns="0" tIns="0" rIns="0" bIns="0" rtlCol="0">
            <a:noAutofit/>
          </a:bodyPr>
          <a:lstStyle/>
          <a:p>
            <a:endParaRPr sz="1790"/>
          </a:p>
        </p:txBody>
      </p:sp>
      <p:sp>
        <p:nvSpPr>
          <p:cNvPr id="115" name="object 115"/>
          <p:cNvSpPr/>
          <p:nvPr/>
        </p:nvSpPr>
        <p:spPr>
          <a:xfrm>
            <a:off x="8019303" y="1876509"/>
            <a:ext cx="216642" cy="27266"/>
          </a:xfrm>
          <a:custGeom>
            <a:avLst/>
            <a:gdLst/>
            <a:ahLst/>
            <a:cxnLst/>
            <a:rect l="l" t="t" r="r" b="b"/>
            <a:pathLst>
              <a:path w="217846" h="27417">
                <a:moveTo>
                  <a:pt x="24705" y="15534"/>
                </a:moveTo>
                <a:lnTo>
                  <a:pt x="20135" y="16450"/>
                </a:lnTo>
                <a:lnTo>
                  <a:pt x="14638" y="17353"/>
                </a:lnTo>
                <a:lnTo>
                  <a:pt x="10067" y="18269"/>
                </a:lnTo>
                <a:lnTo>
                  <a:pt x="5484" y="20101"/>
                </a:lnTo>
                <a:lnTo>
                  <a:pt x="2742" y="22837"/>
                </a:lnTo>
                <a:lnTo>
                  <a:pt x="0" y="27417"/>
                </a:lnTo>
                <a:lnTo>
                  <a:pt x="13724" y="26501"/>
                </a:lnTo>
                <a:lnTo>
                  <a:pt x="26546" y="26501"/>
                </a:lnTo>
                <a:lnTo>
                  <a:pt x="40270" y="25585"/>
                </a:lnTo>
                <a:lnTo>
                  <a:pt x="54007" y="24669"/>
                </a:lnTo>
                <a:lnTo>
                  <a:pt x="67731" y="23753"/>
                </a:lnTo>
                <a:lnTo>
                  <a:pt x="80541" y="22837"/>
                </a:lnTo>
                <a:lnTo>
                  <a:pt x="94278" y="21017"/>
                </a:lnTo>
                <a:lnTo>
                  <a:pt x="108002" y="20101"/>
                </a:lnTo>
                <a:lnTo>
                  <a:pt x="121739" y="19185"/>
                </a:lnTo>
                <a:lnTo>
                  <a:pt x="135463" y="17353"/>
                </a:lnTo>
                <a:lnTo>
                  <a:pt x="149200" y="16450"/>
                </a:lnTo>
                <a:lnTo>
                  <a:pt x="162924" y="14618"/>
                </a:lnTo>
                <a:lnTo>
                  <a:pt x="175734" y="13702"/>
                </a:lnTo>
                <a:lnTo>
                  <a:pt x="189471" y="12786"/>
                </a:lnTo>
                <a:lnTo>
                  <a:pt x="203195" y="10966"/>
                </a:lnTo>
                <a:lnTo>
                  <a:pt x="216932" y="10050"/>
                </a:lnTo>
                <a:lnTo>
                  <a:pt x="217846" y="5483"/>
                </a:lnTo>
                <a:lnTo>
                  <a:pt x="205950" y="2735"/>
                </a:lnTo>
                <a:lnTo>
                  <a:pt x="194956" y="1819"/>
                </a:lnTo>
                <a:lnTo>
                  <a:pt x="183060" y="916"/>
                </a:lnTo>
                <a:lnTo>
                  <a:pt x="172078" y="0"/>
                </a:lnTo>
                <a:lnTo>
                  <a:pt x="160182" y="0"/>
                </a:lnTo>
                <a:lnTo>
                  <a:pt x="149200" y="916"/>
                </a:lnTo>
                <a:lnTo>
                  <a:pt x="137291" y="1819"/>
                </a:lnTo>
                <a:lnTo>
                  <a:pt x="126310" y="2735"/>
                </a:lnTo>
                <a:lnTo>
                  <a:pt x="114414" y="3651"/>
                </a:lnTo>
                <a:lnTo>
                  <a:pt x="103432" y="5483"/>
                </a:lnTo>
                <a:lnTo>
                  <a:pt x="91523" y="7302"/>
                </a:lnTo>
                <a:lnTo>
                  <a:pt x="80541" y="8218"/>
                </a:lnTo>
                <a:lnTo>
                  <a:pt x="68645" y="10050"/>
                </a:lnTo>
                <a:lnTo>
                  <a:pt x="57664" y="10966"/>
                </a:lnTo>
                <a:lnTo>
                  <a:pt x="45768" y="11870"/>
                </a:lnTo>
                <a:lnTo>
                  <a:pt x="34786" y="12786"/>
                </a:lnTo>
                <a:lnTo>
                  <a:pt x="30203" y="14618"/>
                </a:lnTo>
                <a:lnTo>
                  <a:pt x="24705" y="15534"/>
                </a:lnTo>
                <a:close/>
              </a:path>
            </a:pathLst>
          </a:custGeom>
          <a:solidFill>
            <a:srgbClr val="000000"/>
          </a:solidFill>
        </p:spPr>
        <p:txBody>
          <a:bodyPr wrap="square" lIns="0" tIns="0" rIns="0" bIns="0" rtlCol="0">
            <a:noAutofit/>
          </a:bodyPr>
          <a:lstStyle/>
          <a:p>
            <a:endParaRPr sz="1790"/>
          </a:p>
        </p:txBody>
      </p:sp>
      <p:sp>
        <p:nvSpPr>
          <p:cNvPr id="116" name="object 116"/>
          <p:cNvSpPr/>
          <p:nvPr/>
        </p:nvSpPr>
        <p:spPr>
          <a:xfrm>
            <a:off x="8374296" y="1884683"/>
            <a:ext cx="57345" cy="24545"/>
          </a:xfrm>
          <a:custGeom>
            <a:avLst/>
            <a:gdLst/>
            <a:ahLst/>
            <a:cxnLst/>
            <a:rect l="l" t="t" r="r" b="b"/>
            <a:pathLst>
              <a:path w="57664" h="24681">
                <a:moveTo>
                  <a:pt x="10067" y="0"/>
                </a:moveTo>
                <a:lnTo>
                  <a:pt x="5497" y="5483"/>
                </a:lnTo>
                <a:lnTo>
                  <a:pt x="2754" y="11882"/>
                </a:lnTo>
                <a:lnTo>
                  <a:pt x="0" y="18282"/>
                </a:lnTo>
                <a:lnTo>
                  <a:pt x="914" y="23765"/>
                </a:lnTo>
                <a:lnTo>
                  <a:pt x="9153" y="24681"/>
                </a:lnTo>
                <a:lnTo>
                  <a:pt x="17393" y="24681"/>
                </a:lnTo>
                <a:lnTo>
                  <a:pt x="25632" y="23765"/>
                </a:lnTo>
                <a:lnTo>
                  <a:pt x="32958" y="21933"/>
                </a:lnTo>
                <a:lnTo>
                  <a:pt x="39369" y="20101"/>
                </a:lnTo>
                <a:lnTo>
                  <a:pt x="46682" y="16450"/>
                </a:lnTo>
                <a:lnTo>
                  <a:pt x="52179" y="11882"/>
                </a:lnTo>
                <a:lnTo>
                  <a:pt x="57664" y="6399"/>
                </a:lnTo>
                <a:lnTo>
                  <a:pt x="51265" y="7315"/>
                </a:lnTo>
                <a:lnTo>
                  <a:pt x="44854" y="7315"/>
                </a:lnTo>
                <a:lnTo>
                  <a:pt x="38442" y="8231"/>
                </a:lnTo>
                <a:lnTo>
                  <a:pt x="32044" y="8231"/>
                </a:lnTo>
                <a:lnTo>
                  <a:pt x="25632" y="7315"/>
                </a:lnTo>
                <a:lnTo>
                  <a:pt x="20135" y="6399"/>
                </a:lnTo>
                <a:lnTo>
                  <a:pt x="14650" y="3651"/>
                </a:lnTo>
                <a:lnTo>
                  <a:pt x="10067" y="0"/>
                </a:lnTo>
                <a:close/>
              </a:path>
            </a:pathLst>
          </a:custGeom>
          <a:solidFill>
            <a:srgbClr val="2500FF"/>
          </a:solidFill>
        </p:spPr>
        <p:txBody>
          <a:bodyPr wrap="square" lIns="0" tIns="0" rIns="0" bIns="0" rtlCol="0">
            <a:noAutofit/>
          </a:bodyPr>
          <a:lstStyle/>
          <a:p>
            <a:endParaRPr sz="1790"/>
          </a:p>
        </p:txBody>
      </p:sp>
      <p:sp>
        <p:nvSpPr>
          <p:cNvPr id="117" name="object 117"/>
          <p:cNvSpPr/>
          <p:nvPr/>
        </p:nvSpPr>
        <p:spPr>
          <a:xfrm>
            <a:off x="8078465" y="1905584"/>
            <a:ext cx="101043" cy="35451"/>
          </a:xfrm>
          <a:custGeom>
            <a:avLst/>
            <a:gdLst/>
            <a:ahLst/>
            <a:cxnLst/>
            <a:rect l="l" t="t" r="r" b="b"/>
            <a:pathLst>
              <a:path w="101604" h="35648">
                <a:moveTo>
                  <a:pt x="6411" y="23765"/>
                </a:moveTo>
                <a:lnTo>
                  <a:pt x="10981" y="27417"/>
                </a:lnTo>
                <a:lnTo>
                  <a:pt x="15564" y="30165"/>
                </a:lnTo>
                <a:lnTo>
                  <a:pt x="20135" y="32900"/>
                </a:lnTo>
                <a:lnTo>
                  <a:pt x="22890" y="35648"/>
                </a:lnTo>
                <a:lnTo>
                  <a:pt x="33872" y="32900"/>
                </a:lnTo>
                <a:lnTo>
                  <a:pt x="44854" y="31068"/>
                </a:lnTo>
                <a:lnTo>
                  <a:pt x="55835" y="29249"/>
                </a:lnTo>
                <a:lnTo>
                  <a:pt x="66817" y="27417"/>
                </a:lnTo>
                <a:lnTo>
                  <a:pt x="76885" y="24681"/>
                </a:lnTo>
                <a:lnTo>
                  <a:pt x="86039" y="20101"/>
                </a:lnTo>
                <a:lnTo>
                  <a:pt x="94278" y="12798"/>
                </a:lnTo>
                <a:lnTo>
                  <a:pt x="101604" y="2748"/>
                </a:lnTo>
                <a:lnTo>
                  <a:pt x="98861" y="0"/>
                </a:lnTo>
                <a:lnTo>
                  <a:pt x="86953" y="3664"/>
                </a:lnTo>
                <a:lnTo>
                  <a:pt x="75057" y="6399"/>
                </a:lnTo>
                <a:lnTo>
                  <a:pt x="63161" y="9134"/>
                </a:lnTo>
                <a:lnTo>
                  <a:pt x="50338" y="10966"/>
                </a:lnTo>
                <a:lnTo>
                  <a:pt x="37528" y="11882"/>
                </a:lnTo>
                <a:lnTo>
                  <a:pt x="25632" y="11882"/>
                </a:lnTo>
                <a:lnTo>
                  <a:pt x="13736" y="10966"/>
                </a:lnTo>
                <a:lnTo>
                  <a:pt x="1828" y="8231"/>
                </a:lnTo>
                <a:lnTo>
                  <a:pt x="0" y="12798"/>
                </a:lnTo>
                <a:lnTo>
                  <a:pt x="0" y="17366"/>
                </a:lnTo>
                <a:lnTo>
                  <a:pt x="2742" y="21017"/>
                </a:lnTo>
                <a:lnTo>
                  <a:pt x="6411" y="23765"/>
                </a:lnTo>
                <a:close/>
              </a:path>
            </a:pathLst>
          </a:custGeom>
          <a:solidFill>
            <a:srgbClr val="000000"/>
          </a:solidFill>
        </p:spPr>
        <p:txBody>
          <a:bodyPr wrap="square" lIns="0" tIns="0" rIns="0" bIns="0" rtlCol="0">
            <a:noAutofit/>
          </a:bodyPr>
          <a:lstStyle/>
          <a:p>
            <a:endParaRPr sz="1790"/>
          </a:p>
        </p:txBody>
      </p:sp>
      <p:sp>
        <p:nvSpPr>
          <p:cNvPr id="118" name="object 118"/>
          <p:cNvSpPr/>
          <p:nvPr/>
        </p:nvSpPr>
        <p:spPr>
          <a:xfrm>
            <a:off x="8357922" y="1921944"/>
            <a:ext cx="158375" cy="145412"/>
          </a:xfrm>
          <a:custGeom>
            <a:avLst/>
            <a:gdLst/>
            <a:ahLst/>
            <a:cxnLst/>
            <a:rect l="l" t="t" r="r" b="b"/>
            <a:pathLst>
              <a:path w="159255" h="146220">
                <a:moveTo>
                  <a:pt x="10981" y="9134"/>
                </a:moveTo>
                <a:lnTo>
                  <a:pt x="0" y="3651"/>
                </a:lnTo>
                <a:lnTo>
                  <a:pt x="914" y="22849"/>
                </a:lnTo>
                <a:lnTo>
                  <a:pt x="2742" y="42035"/>
                </a:lnTo>
                <a:lnTo>
                  <a:pt x="5484" y="60317"/>
                </a:lnTo>
                <a:lnTo>
                  <a:pt x="8239" y="79503"/>
                </a:lnTo>
                <a:lnTo>
                  <a:pt x="16466" y="83167"/>
                </a:lnTo>
                <a:lnTo>
                  <a:pt x="23791" y="86818"/>
                </a:lnTo>
                <a:lnTo>
                  <a:pt x="31117" y="90470"/>
                </a:lnTo>
                <a:lnTo>
                  <a:pt x="38442" y="95953"/>
                </a:lnTo>
                <a:lnTo>
                  <a:pt x="44841" y="100521"/>
                </a:lnTo>
                <a:lnTo>
                  <a:pt x="52166" y="106920"/>
                </a:lnTo>
                <a:lnTo>
                  <a:pt x="57664" y="113319"/>
                </a:lnTo>
                <a:lnTo>
                  <a:pt x="64062" y="120635"/>
                </a:lnTo>
                <a:lnTo>
                  <a:pt x="70474" y="132505"/>
                </a:lnTo>
                <a:lnTo>
                  <a:pt x="79627" y="140737"/>
                </a:lnTo>
                <a:lnTo>
                  <a:pt x="91523" y="144388"/>
                </a:lnTo>
                <a:lnTo>
                  <a:pt x="104346" y="146220"/>
                </a:lnTo>
                <a:lnTo>
                  <a:pt x="118070" y="146220"/>
                </a:lnTo>
                <a:lnTo>
                  <a:pt x="132721" y="145304"/>
                </a:lnTo>
                <a:lnTo>
                  <a:pt x="146445" y="144388"/>
                </a:lnTo>
                <a:lnTo>
                  <a:pt x="159255" y="144388"/>
                </a:lnTo>
                <a:lnTo>
                  <a:pt x="157427" y="130686"/>
                </a:lnTo>
                <a:lnTo>
                  <a:pt x="153770" y="118803"/>
                </a:lnTo>
                <a:lnTo>
                  <a:pt x="148273" y="106920"/>
                </a:lnTo>
                <a:lnTo>
                  <a:pt x="142789" y="95037"/>
                </a:lnTo>
                <a:lnTo>
                  <a:pt x="135463" y="84070"/>
                </a:lnTo>
                <a:lnTo>
                  <a:pt x="129052" y="72200"/>
                </a:lnTo>
                <a:lnTo>
                  <a:pt x="122653" y="61233"/>
                </a:lnTo>
                <a:lnTo>
                  <a:pt x="117156" y="49350"/>
                </a:lnTo>
                <a:lnTo>
                  <a:pt x="112573" y="44783"/>
                </a:lnTo>
                <a:lnTo>
                  <a:pt x="108916" y="40216"/>
                </a:lnTo>
                <a:lnTo>
                  <a:pt x="105260" y="35635"/>
                </a:lnTo>
                <a:lnTo>
                  <a:pt x="101591" y="31068"/>
                </a:lnTo>
                <a:lnTo>
                  <a:pt x="97935" y="26501"/>
                </a:lnTo>
                <a:lnTo>
                  <a:pt x="94278" y="21017"/>
                </a:lnTo>
                <a:lnTo>
                  <a:pt x="89695" y="16450"/>
                </a:lnTo>
                <a:lnTo>
                  <a:pt x="85125" y="11882"/>
                </a:lnTo>
                <a:lnTo>
                  <a:pt x="75971" y="2748"/>
                </a:lnTo>
                <a:lnTo>
                  <a:pt x="65903" y="0"/>
                </a:lnTo>
                <a:lnTo>
                  <a:pt x="54909" y="916"/>
                </a:lnTo>
                <a:lnTo>
                  <a:pt x="44841" y="3651"/>
                </a:lnTo>
                <a:lnTo>
                  <a:pt x="33859" y="8231"/>
                </a:lnTo>
                <a:lnTo>
                  <a:pt x="22877" y="10050"/>
                </a:lnTo>
                <a:lnTo>
                  <a:pt x="10981" y="9134"/>
                </a:lnTo>
                <a:close/>
              </a:path>
            </a:pathLst>
          </a:custGeom>
          <a:solidFill>
            <a:srgbClr val="660000"/>
          </a:solidFill>
        </p:spPr>
        <p:txBody>
          <a:bodyPr wrap="square" lIns="0" tIns="0" rIns="0" bIns="0" rtlCol="0">
            <a:noAutofit/>
          </a:bodyPr>
          <a:lstStyle/>
          <a:p>
            <a:endParaRPr sz="1790"/>
          </a:p>
        </p:txBody>
      </p:sp>
      <p:sp>
        <p:nvSpPr>
          <p:cNvPr id="119" name="object 119"/>
          <p:cNvSpPr/>
          <p:nvPr/>
        </p:nvSpPr>
        <p:spPr>
          <a:xfrm>
            <a:off x="8075739" y="1961937"/>
            <a:ext cx="300388" cy="239014"/>
          </a:xfrm>
          <a:custGeom>
            <a:avLst/>
            <a:gdLst/>
            <a:ahLst/>
            <a:cxnLst/>
            <a:rect l="l" t="t" r="r" b="b"/>
            <a:pathLst>
              <a:path w="302057" h="240342">
                <a:moveTo>
                  <a:pt x="11895" y="179108"/>
                </a:moveTo>
                <a:lnTo>
                  <a:pt x="10981" y="184591"/>
                </a:lnTo>
                <a:lnTo>
                  <a:pt x="11895" y="188243"/>
                </a:lnTo>
                <a:lnTo>
                  <a:pt x="13724" y="192810"/>
                </a:lnTo>
                <a:lnTo>
                  <a:pt x="14638" y="197390"/>
                </a:lnTo>
                <a:lnTo>
                  <a:pt x="21963" y="204693"/>
                </a:lnTo>
                <a:lnTo>
                  <a:pt x="30203" y="211092"/>
                </a:lnTo>
                <a:lnTo>
                  <a:pt x="38442" y="216576"/>
                </a:lnTo>
                <a:lnTo>
                  <a:pt x="48510" y="221143"/>
                </a:lnTo>
                <a:lnTo>
                  <a:pt x="57664" y="224795"/>
                </a:lnTo>
                <a:lnTo>
                  <a:pt x="67731" y="227543"/>
                </a:lnTo>
                <a:lnTo>
                  <a:pt x="77799" y="230278"/>
                </a:lnTo>
                <a:lnTo>
                  <a:pt x="87867" y="232110"/>
                </a:lnTo>
                <a:lnTo>
                  <a:pt x="105260" y="237594"/>
                </a:lnTo>
                <a:lnTo>
                  <a:pt x="122653" y="240342"/>
                </a:lnTo>
                <a:lnTo>
                  <a:pt x="140046" y="240342"/>
                </a:lnTo>
                <a:lnTo>
                  <a:pt x="156513" y="238510"/>
                </a:lnTo>
                <a:lnTo>
                  <a:pt x="173906" y="234858"/>
                </a:lnTo>
                <a:lnTo>
                  <a:pt x="191299" y="229375"/>
                </a:lnTo>
                <a:lnTo>
                  <a:pt x="207778" y="223891"/>
                </a:lnTo>
                <a:lnTo>
                  <a:pt x="225159" y="216576"/>
                </a:lnTo>
                <a:lnTo>
                  <a:pt x="240724" y="206525"/>
                </a:lnTo>
                <a:lnTo>
                  <a:pt x="255375" y="194642"/>
                </a:lnTo>
                <a:lnTo>
                  <a:pt x="268185" y="181856"/>
                </a:lnTo>
                <a:lnTo>
                  <a:pt x="280081" y="167225"/>
                </a:lnTo>
                <a:lnTo>
                  <a:pt x="289234" y="151691"/>
                </a:lnTo>
                <a:lnTo>
                  <a:pt x="296560" y="135240"/>
                </a:lnTo>
                <a:lnTo>
                  <a:pt x="301130" y="117887"/>
                </a:lnTo>
                <a:lnTo>
                  <a:pt x="302057" y="99605"/>
                </a:lnTo>
                <a:lnTo>
                  <a:pt x="299302" y="97773"/>
                </a:lnTo>
                <a:lnTo>
                  <a:pt x="295646" y="96856"/>
                </a:lnTo>
                <a:lnTo>
                  <a:pt x="291989" y="95953"/>
                </a:lnTo>
                <a:lnTo>
                  <a:pt x="289234" y="95953"/>
                </a:lnTo>
                <a:lnTo>
                  <a:pt x="287406" y="103256"/>
                </a:lnTo>
                <a:lnTo>
                  <a:pt x="286492" y="109655"/>
                </a:lnTo>
                <a:lnTo>
                  <a:pt x="285578" y="115139"/>
                </a:lnTo>
                <a:lnTo>
                  <a:pt x="283750" y="121538"/>
                </a:lnTo>
                <a:lnTo>
                  <a:pt x="273682" y="109655"/>
                </a:lnTo>
                <a:lnTo>
                  <a:pt x="267271" y="95037"/>
                </a:lnTo>
                <a:lnTo>
                  <a:pt x="262687" y="78587"/>
                </a:lnTo>
                <a:lnTo>
                  <a:pt x="258117" y="63053"/>
                </a:lnTo>
                <a:lnTo>
                  <a:pt x="254461" y="47518"/>
                </a:lnTo>
                <a:lnTo>
                  <a:pt x="251706" y="31068"/>
                </a:lnTo>
                <a:lnTo>
                  <a:pt x="249877" y="14618"/>
                </a:lnTo>
                <a:lnTo>
                  <a:pt x="245307" y="0"/>
                </a:lnTo>
                <a:lnTo>
                  <a:pt x="234312" y="10966"/>
                </a:lnTo>
                <a:lnTo>
                  <a:pt x="223331" y="22837"/>
                </a:lnTo>
                <a:lnTo>
                  <a:pt x="211435" y="34719"/>
                </a:lnTo>
                <a:lnTo>
                  <a:pt x="199539" y="46602"/>
                </a:lnTo>
                <a:lnTo>
                  <a:pt x="186716" y="57569"/>
                </a:lnTo>
                <a:lnTo>
                  <a:pt x="172992" y="67620"/>
                </a:lnTo>
                <a:lnTo>
                  <a:pt x="159268" y="75839"/>
                </a:lnTo>
                <a:lnTo>
                  <a:pt x="144617" y="82238"/>
                </a:lnTo>
                <a:lnTo>
                  <a:pt x="127224" y="85890"/>
                </a:lnTo>
                <a:lnTo>
                  <a:pt x="109830" y="90470"/>
                </a:lnTo>
                <a:lnTo>
                  <a:pt x="91523" y="94121"/>
                </a:lnTo>
                <a:lnTo>
                  <a:pt x="74143" y="96856"/>
                </a:lnTo>
                <a:lnTo>
                  <a:pt x="55835" y="99605"/>
                </a:lnTo>
                <a:lnTo>
                  <a:pt x="36614" y="100521"/>
                </a:lnTo>
                <a:lnTo>
                  <a:pt x="18307" y="98689"/>
                </a:lnTo>
                <a:lnTo>
                  <a:pt x="0" y="95037"/>
                </a:lnTo>
                <a:lnTo>
                  <a:pt x="4570" y="116971"/>
                </a:lnTo>
                <a:lnTo>
                  <a:pt x="10981" y="137989"/>
                </a:lnTo>
                <a:lnTo>
                  <a:pt x="18307" y="158090"/>
                </a:lnTo>
                <a:lnTo>
                  <a:pt x="25632" y="178192"/>
                </a:lnTo>
                <a:lnTo>
                  <a:pt x="21963" y="180940"/>
                </a:lnTo>
                <a:lnTo>
                  <a:pt x="15552" y="180940"/>
                </a:lnTo>
                <a:lnTo>
                  <a:pt x="11895" y="179108"/>
                </a:lnTo>
                <a:close/>
              </a:path>
            </a:pathLst>
          </a:custGeom>
          <a:solidFill>
            <a:srgbClr val="CCA48B"/>
          </a:solidFill>
        </p:spPr>
        <p:txBody>
          <a:bodyPr wrap="square" lIns="0" tIns="0" rIns="0" bIns="0" rtlCol="0">
            <a:noAutofit/>
          </a:bodyPr>
          <a:lstStyle/>
          <a:p>
            <a:endParaRPr sz="1790"/>
          </a:p>
        </p:txBody>
      </p:sp>
      <p:sp>
        <p:nvSpPr>
          <p:cNvPr id="120" name="object 120"/>
          <p:cNvSpPr/>
          <p:nvPr/>
        </p:nvSpPr>
        <p:spPr>
          <a:xfrm>
            <a:off x="7965593" y="2027362"/>
            <a:ext cx="61903" cy="74521"/>
          </a:xfrm>
          <a:custGeom>
            <a:avLst/>
            <a:gdLst/>
            <a:ahLst/>
            <a:cxnLst/>
            <a:rect l="l" t="t" r="r" b="b"/>
            <a:pathLst>
              <a:path w="62247" h="74935">
                <a:moveTo>
                  <a:pt x="0" y="64885"/>
                </a:moveTo>
                <a:lnTo>
                  <a:pt x="914" y="74935"/>
                </a:lnTo>
                <a:lnTo>
                  <a:pt x="16479" y="70368"/>
                </a:lnTo>
                <a:lnTo>
                  <a:pt x="24718" y="67633"/>
                </a:lnTo>
                <a:lnTo>
                  <a:pt x="31117" y="62149"/>
                </a:lnTo>
                <a:lnTo>
                  <a:pt x="36614" y="55750"/>
                </a:lnTo>
                <a:lnTo>
                  <a:pt x="40270" y="48434"/>
                </a:lnTo>
                <a:lnTo>
                  <a:pt x="44854" y="40216"/>
                </a:lnTo>
                <a:lnTo>
                  <a:pt x="49424" y="32900"/>
                </a:lnTo>
                <a:lnTo>
                  <a:pt x="54921" y="25585"/>
                </a:lnTo>
                <a:lnTo>
                  <a:pt x="62247" y="20101"/>
                </a:lnTo>
                <a:lnTo>
                  <a:pt x="29289" y="0"/>
                </a:lnTo>
                <a:lnTo>
                  <a:pt x="23804" y="9147"/>
                </a:lnTo>
                <a:lnTo>
                  <a:pt x="18307" y="17366"/>
                </a:lnTo>
                <a:lnTo>
                  <a:pt x="12822" y="27417"/>
                </a:lnTo>
                <a:lnTo>
                  <a:pt x="8239" y="36551"/>
                </a:lnTo>
                <a:lnTo>
                  <a:pt x="3669" y="45699"/>
                </a:lnTo>
                <a:lnTo>
                  <a:pt x="914" y="55750"/>
                </a:lnTo>
                <a:lnTo>
                  <a:pt x="0" y="64885"/>
                </a:lnTo>
                <a:close/>
              </a:path>
            </a:pathLst>
          </a:custGeom>
          <a:solidFill>
            <a:srgbClr val="660000"/>
          </a:solidFill>
        </p:spPr>
        <p:txBody>
          <a:bodyPr wrap="square" lIns="0" tIns="0" rIns="0" bIns="0" rtlCol="0">
            <a:noAutofit/>
          </a:bodyPr>
          <a:lstStyle/>
          <a:p>
            <a:endParaRPr sz="1790"/>
          </a:p>
        </p:txBody>
      </p:sp>
      <p:sp>
        <p:nvSpPr>
          <p:cNvPr id="121" name="object 121"/>
          <p:cNvSpPr/>
          <p:nvPr/>
        </p:nvSpPr>
        <p:spPr>
          <a:xfrm>
            <a:off x="8009290" y="2045544"/>
            <a:ext cx="406886" cy="216290"/>
          </a:xfrm>
          <a:custGeom>
            <a:avLst/>
            <a:gdLst/>
            <a:ahLst/>
            <a:cxnLst/>
            <a:rect l="l" t="t" r="r" b="b"/>
            <a:pathLst>
              <a:path w="409146" h="217492">
                <a:moveTo>
                  <a:pt x="0" y="81335"/>
                </a:moveTo>
                <a:lnTo>
                  <a:pt x="0" y="92302"/>
                </a:lnTo>
                <a:lnTo>
                  <a:pt x="914" y="102353"/>
                </a:lnTo>
                <a:lnTo>
                  <a:pt x="4570" y="112403"/>
                </a:lnTo>
                <a:lnTo>
                  <a:pt x="9153" y="122454"/>
                </a:lnTo>
                <a:lnTo>
                  <a:pt x="14638" y="131589"/>
                </a:lnTo>
                <a:lnTo>
                  <a:pt x="19221" y="141640"/>
                </a:lnTo>
                <a:lnTo>
                  <a:pt x="24705" y="150787"/>
                </a:lnTo>
                <a:lnTo>
                  <a:pt x="33859" y="159006"/>
                </a:lnTo>
                <a:lnTo>
                  <a:pt x="43013" y="166322"/>
                </a:lnTo>
                <a:lnTo>
                  <a:pt x="53080" y="173625"/>
                </a:lnTo>
                <a:lnTo>
                  <a:pt x="63148" y="180024"/>
                </a:lnTo>
                <a:lnTo>
                  <a:pt x="73229" y="186423"/>
                </a:lnTo>
                <a:lnTo>
                  <a:pt x="84210" y="191907"/>
                </a:lnTo>
                <a:lnTo>
                  <a:pt x="95192" y="197390"/>
                </a:lnTo>
                <a:lnTo>
                  <a:pt x="106174" y="201958"/>
                </a:lnTo>
                <a:lnTo>
                  <a:pt x="117156" y="205609"/>
                </a:lnTo>
                <a:lnTo>
                  <a:pt x="129052" y="209273"/>
                </a:lnTo>
                <a:lnTo>
                  <a:pt x="140960" y="212009"/>
                </a:lnTo>
                <a:lnTo>
                  <a:pt x="152856" y="214757"/>
                </a:lnTo>
                <a:lnTo>
                  <a:pt x="164752" y="215660"/>
                </a:lnTo>
                <a:lnTo>
                  <a:pt x="177562" y="216576"/>
                </a:lnTo>
                <a:lnTo>
                  <a:pt x="190385" y="217492"/>
                </a:lnTo>
                <a:lnTo>
                  <a:pt x="203195" y="216576"/>
                </a:lnTo>
                <a:lnTo>
                  <a:pt x="218760" y="216576"/>
                </a:lnTo>
                <a:lnTo>
                  <a:pt x="234312" y="215660"/>
                </a:lnTo>
                <a:lnTo>
                  <a:pt x="249877" y="213841"/>
                </a:lnTo>
                <a:lnTo>
                  <a:pt x="265442" y="210176"/>
                </a:lnTo>
                <a:lnTo>
                  <a:pt x="280081" y="205609"/>
                </a:lnTo>
                <a:lnTo>
                  <a:pt x="294731" y="200126"/>
                </a:lnTo>
                <a:lnTo>
                  <a:pt x="308456" y="193739"/>
                </a:lnTo>
                <a:lnTo>
                  <a:pt x="322192" y="186423"/>
                </a:lnTo>
                <a:lnTo>
                  <a:pt x="335002" y="178192"/>
                </a:lnTo>
                <a:lnTo>
                  <a:pt x="347812" y="169057"/>
                </a:lnTo>
                <a:lnTo>
                  <a:pt x="359721" y="159006"/>
                </a:lnTo>
                <a:lnTo>
                  <a:pt x="370703" y="148039"/>
                </a:lnTo>
                <a:lnTo>
                  <a:pt x="380771" y="137073"/>
                </a:lnTo>
                <a:lnTo>
                  <a:pt x="389924" y="124286"/>
                </a:lnTo>
                <a:lnTo>
                  <a:pt x="398164" y="111487"/>
                </a:lnTo>
                <a:lnTo>
                  <a:pt x="405477" y="97785"/>
                </a:lnTo>
                <a:lnTo>
                  <a:pt x="408232" y="84070"/>
                </a:lnTo>
                <a:lnTo>
                  <a:pt x="409146" y="71271"/>
                </a:lnTo>
                <a:lnTo>
                  <a:pt x="409146" y="57569"/>
                </a:lnTo>
                <a:lnTo>
                  <a:pt x="408232" y="43867"/>
                </a:lnTo>
                <a:lnTo>
                  <a:pt x="405477" y="31068"/>
                </a:lnTo>
                <a:lnTo>
                  <a:pt x="399992" y="19185"/>
                </a:lnTo>
                <a:lnTo>
                  <a:pt x="393581" y="9134"/>
                </a:lnTo>
                <a:lnTo>
                  <a:pt x="384427" y="0"/>
                </a:lnTo>
                <a:lnTo>
                  <a:pt x="385341" y="19185"/>
                </a:lnTo>
                <a:lnTo>
                  <a:pt x="383513" y="37467"/>
                </a:lnTo>
                <a:lnTo>
                  <a:pt x="379856" y="54834"/>
                </a:lnTo>
                <a:lnTo>
                  <a:pt x="374359" y="71271"/>
                </a:lnTo>
                <a:lnTo>
                  <a:pt x="367034" y="87722"/>
                </a:lnTo>
                <a:lnTo>
                  <a:pt x="357880" y="102353"/>
                </a:lnTo>
                <a:lnTo>
                  <a:pt x="345984" y="116971"/>
                </a:lnTo>
                <a:lnTo>
                  <a:pt x="333174" y="129770"/>
                </a:lnTo>
                <a:lnTo>
                  <a:pt x="323106" y="136157"/>
                </a:lnTo>
                <a:lnTo>
                  <a:pt x="313953" y="142556"/>
                </a:lnTo>
                <a:lnTo>
                  <a:pt x="303885" y="148039"/>
                </a:lnTo>
                <a:lnTo>
                  <a:pt x="293817" y="153523"/>
                </a:lnTo>
                <a:lnTo>
                  <a:pt x="283750" y="159006"/>
                </a:lnTo>
                <a:lnTo>
                  <a:pt x="273682" y="163574"/>
                </a:lnTo>
                <a:lnTo>
                  <a:pt x="262687" y="168141"/>
                </a:lnTo>
                <a:lnTo>
                  <a:pt x="252620" y="171805"/>
                </a:lnTo>
                <a:lnTo>
                  <a:pt x="241638" y="174541"/>
                </a:lnTo>
                <a:lnTo>
                  <a:pt x="230656" y="177289"/>
                </a:lnTo>
                <a:lnTo>
                  <a:pt x="218760" y="179108"/>
                </a:lnTo>
                <a:lnTo>
                  <a:pt x="207778" y="180024"/>
                </a:lnTo>
                <a:lnTo>
                  <a:pt x="183974" y="180024"/>
                </a:lnTo>
                <a:lnTo>
                  <a:pt x="172078" y="178192"/>
                </a:lnTo>
                <a:lnTo>
                  <a:pt x="160182" y="175457"/>
                </a:lnTo>
                <a:lnTo>
                  <a:pt x="135463" y="169973"/>
                </a:lnTo>
                <a:lnTo>
                  <a:pt x="111671" y="161754"/>
                </a:lnTo>
                <a:lnTo>
                  <a:pt x="88781" y="149871"/>
                </a:lnTo>
                <a:lnTo>
                  <a:pt x="68645" y="134337"/>
                </a:lnTo>
                <a:lnTo>
                  <a:pt x="51252" y="116055"/>
                </a:lnTo>
                <a:lnTo>
                  <a:pt x="35700" y="95953"/>
                </a:lnTo>
                <a:lnTo>
                  <a:pt x="24705" y="74019"/>
                </a:lnTo>
                <a:lnTo>
                  <a:pt x="16479" y="49350"/>
                </a:lnTo>
                <a:lnTo>
                  <a:pt x="12810" y="53918"/>
                </a:lnTo>
                <a:lnTo>
                  <a:pt x="9153" y="59401"/>
                </a:lnTo>
                <a:lnTo>
                  <a:pt x="6398" y="63969"/>
                </a:lnTo>
                <a:lnTo>
                  <a:pt x="3656" y="69452"/>
                </a:lnTo>
                <a:lnTo>
                  <a:pt x="0" y="81335"/>
                </a:lnTo>
                <a:close/>
              </a:path>
            </a:pathLst>
          </a:custGeom>
          <a:solidFill>
            <a:srgbClr val="CCFBFF"/>
          </a:solidFill>
        </p:spPr>
        <p:txBody>
          <a:bodyPr wrap="square" lIns="0" tIns="0" rIns="0" bIns="0" rtlCol="0">
            <a:noAutofit/>
          </a:bodyPr>
          <a:lstStyle/>
          <a:p>
            <a:endParaRPr sz="1790"/>
          </a:p>
        </p:txBody>
      </p:sp>
      <p:sp>
        <p:nvSpPr>
          <p:cNvPr id="122" name="object 122"/>
          <p:cNvSpPr/>
          <p:nvPr/>
        </p:nvSpPr>
        <p:spPr>
          <a:xfrm>
            <a:off x="7614236" y="2090067"/>
            <a:ext cx="1092303" cy="363525"/>
          </a:xfrm>
          <a:custGeom>
            <a:avLst/>
            <a:gdLst/>
            <a:ahLst/>
            <a:cxnLst/>
            <a:rect l="l" t="t" r="r" b="b"/>
            <a:pathLst>
              <a:path w="1098371" h="365545">
                <a:moveTo>
                  <a:pt x="13735" y="153536"/>
                </a:moveTo>
                <a:lnTo>
                  <a:pt x="6407" y="169986"/>
                </a:lnTo>
                <a:lnTo>
                  <a:pt x="0" y="186436"/>
                </a:lnTo>
                <a:lnTo>
                  <a:pt x="4576" y="185520"/>
                </a:lnTo>
                <a:lnTo>
                  <a:pt x="8238" y="184604"/>
                </a:lnTo>
                <a:lnTo>
                  <a:pt x="12808" y="183688"/>
                </a:lnTo>
                <a:lnTo>
                  <a:pt x="16477" y="181856"/>
                </a:lnTo>
                <a:lnTo>
                  <a:pt x="21048" y="180953"/>
                </a:lnTo>
                <a:lnTo>
                  <a:pt x="24717" y="180037"/>
                </a:lnTo>
                <a:lnTo>
                  <a:pt x="29287" y="179121"/>
                </a:lnTo>
                <a:lnTo>
                  <a:pt x="32956" y="178205"/>
                </a:lnTo>
                <a:lnTo>
                  <a:pt x="29287" y="164502"/>
                </a:lnTo>
                <a:lnTo>
                  <a:pt x="30201" y="148968"/>
                </a:lnTo>
                <a:lnTo>
                  <a:pt x="32956" y="134337"/>
                </a:lnTo>
                <a:lnTo>
                  <a:pt x="38441" y="121551"/>
                </a:lnTo>
                <a:lnTo>
                  <a:pt x="43024" y="114236"/>
                </a:lnTo>
                <a:lnTo>
                  <a:pt x="49423" y="108752"/>
                </a:lnTo>
                <a:lnTo>
                  <a:pt x="56748" y="106920"/>
                </a:lnTo>
                <a:lnTo>
                  <a:pt x="64988" y="110584"/>
                </a:lnTo>
                <a:lnTo>
                  <a:pt x="80553" y="121551"/>
                </a:lnTo>
                <a:lnTo>
                  <a:pt x="97019" y="128854"/>
                </a:lnTo>
                <a:lnTo>
                  <a:pt x="115326" y="134337"/>
                </a:lnTo>
                <a:lnTo>
                  <a:pt x="133634" y="138905"/>
                </a:lnTo>
                <a:lnTo>
                  <a:pt x="151941" y="143485"/>
                </a:lnTo>
                <a:lnTo>
                  <a:pt x="170248" y="148968"/>
                </a:lnTo>
                <a:lnTo>
                  <a:pt x="186727" y="157187"/>
                </a:lnTo>
                <a:lnTo>
                  <a:pt x="202280" y="169070"/>
                </a:lnTo>
                <a:lnTo>
                  <a:pt x="330431" y="280558"/>
                </a:lnTo>
                <a:lnTo>
                  <a:pt x="339584" y="283293"/>
                </a:lnTo>
                <a:lnTo>
                  <a:pt x="348738" y="286041"/>
                </a:lnTo>
                <a:lnTo>
                  <a:pt x="356977" y="288777"/>
                </a:lnTo>
                <a:lnTo>
                  <a:pt x="366131" y="292441"/>
                </a:lnTo>
                <a:lnTo>
                  <a:pt x="375285" y="295176"/>
                </a:lnTo>
                <a:lnTo>
                  <a:pt x="384426" y="298827"/>
                </a:lnTo>
                <a:lnTo>
                  <a:pt x="392665" y="302491"/>
                </a:lnTo>
                <a:lnTo>
                  <a:pt x="400905" y="307059"/>
                </a:lnTo>
                <a:lnTo>
                  <a:pt x="523558" y="358229"/>
                </a:lnTo>
                <a:lnTo>
                  <a:pt x="528142" y="351842"/>
                </a:lnTo>
                <a:lnTo>
                  <a:pt x="532712" y="347262"/>
                </a:lnTo>
                <a:lnTo>
                  <a:pt x="538209" y="343611"/>
                </a:lnTo>
                <a:lnTo>
                  <a:pt x="544608" y="339959"/>
                </a:lnTo>
                <a:lnTo>
                  <a:pt x="550105" y="337211"/>
                </a:lnTo>
                <a:lnTo>
                  <a:pt x="556517" y="335392"/>
                </a:lnTo>
                <a:lnTo>
                  <a:pt x="563829" y="334476"/>
                </a:lnTo>
                <a:lnTo>
                  <a:pt x="570241" y="333560"/>
                </a:lnTo>
                <a:lnTo>
                  <a:pt x="576652" y="335392"/>
                </a:lnTo>
                <a:lnTo>
                  <a:pt x="583051" y="337211"/>
                </a:lnTo>
                <a:lnTo>
                  <a:pt x="589462" y="339959"/>
                </a:lnTo>
                <a:lnTo>
                  <a:pt x="594959" y="343611"/>
                </a:lnTo>
                <a:lnTo>
                  <a:pt x="600444" y="348178"/>
                </a:lnTo>
                <a:lnTo>
                  <a:pt x="605027" y="353662"/>
                </a:lnTo>
                <a:lnTo>
                  <a:pt x="609598" y="359145"/>
                </a:lnTo>
                <a:lnTo>
                  <a:pt x="612340" y="365545"/>
                </a:lnTo>
                <a:lnTo>
                  <a:pt x="621494" y="357326"/>
                </a:lnTo>
                <a:lnTo>
                  <a:pt x="630647" y="349094"/>
                </a:lnTo>
                <a:lnTo>
                  <a:pt x="640715" y="341779"/>
                </a:lnTo>
                <a:lnTo>
                  <a:pt x="650783" y="334476"/>
                </a:lnTo>
                <a:lnTo>
                  <a:pt x="660863" y="328993"/>
                </a:lnTo>
                <a:lnTo>
                  <a:pt x="671845" y="324425"/>
                </a:lnTo>
                <a:lnTo>
                  <a:pt x="683741" y="321677"/>
                </a:lnTo>
                <a:lnTo>
                  <a:pt x="695637" y="320761"/>
                </a:lnTo>
                <a:lnTo>
                  <a:pt x="702048" y="320761"/>
                </a:lnTo>
                <a:lnTo>
                  <a:pt x="708459" y="321677"/>
                </a:lnTo>
                <a:lnTo>
                  <a:pt x="713944" y="323509"/>
                </a:lnTo>
                <a:lnTo>
                  <a:pt x="719441" y="325341"/>
                </a:lnTo>
                <a:lnTo>
                  <a:pt x="724926" y="328077"/>
                </a:lnTo>
                <a:lnTo>
                  <a:pt x="729509" y="332644"/>
                </a:lnTo>
                <a:lnTo>
                  <a:pt x="733165" y="337211"/>
                </a:lnTo>
                <a:lnTo>
                  <a:pt x="736822" y="342695"/>
                </a:lnTo>
                <a:lnTo>
                  <a:pt x="750559" y="330812"/>
                </a:lnTo>
                <a:lnTo>
                  <a:pt x="760626" y="318026"/>
                </a:lnTo>
                <a:lnTo>
                  <a:pt x="768866" y="303408"/>
                </a:lnTo>
                <a:lnTo>
                  <a:pt x="775277" y="288777"/>
                </a:lnTo>
                <a:lnTo>
                  <a:pt x="781676" y="273242"/>
                </a:lnTo>
                <a:lnTo>
                  <a:pt x="788087" y="257708"/>
                </a:lnTo>
                <a:lnTo>
                  <a:pt x="795413" y="243090"/>
                </a:lnTo>
                <a:lnTo>
                  <a:pt x="804566" y="229375"/>
                </a:lnTo>
                <a:lnTo>
                  <a:pt x="812793" y="219324"/>
                </a:lnTo>
                <a:lnTo>
                  <a:pt x="821947" y="210189"/>
                </a:lnTo>
                <a:lnTo>
                  <a:pt x="831100" y="201970"/>
                </a:lnTo>
                <a:lnTo>
                  <a:pt x="841168" y="192823"/>
                </a:lnTo>
                <a:lnTo>
                  <a:pt x="850322" y="185520"/>
                </a:lnTo>
                <a:lnTo>
                  <a:pt x="860390" y="178205"/>
                </a:lnTo>
                <a:lnTo>
                  <a:pt x="870470" y="170889"/>
                </a:lnTo>
                <a:lnTo>
                  <a:pt x="881452" y="164502"/>
                </a:lnTo>
                <a:lnTo>
                  <a:pt x="892434" y="158103"/>
                </a:lnTo>
                <a:lnTo>
                  <a:pt x="902501" y="152620"/>
                </a:lnTo>
                <a:lnTo>
                  <a:pt x="914397" y="147136"/>
                </a:lnTo>
                <a:lnTo>
                  <a:pt x="925379" y="142569"/>
                </a:lnTo>
                <a:lnTo>
                  <a:pt x="936361" y="138905"/>
                </a:lnTo>
                <a:lnTo>
                  <a:pt x="948270" y="135253"/>
                </a:lnTo>
                <a:lnTo>
                  <a:pt x="959251" y="131602"/>
                </a:lnTo>
                <a:lnTo>
                  <a:pt x="971147" y="128854"/>
                </a:lnTo>
                <a:lnTo>
                  <a:pt x="980301" y="126118"/>
                </a:lnTo>
                <a:lnTo>
                  <a:pt x="988541" y="121551"/>
                </a:lnTo>
                <a:lnTo>
                  <a:pt x="997694" y="116068"/>
                </a:lnTo>
                <a:lnTo>
                  <a:pt x="1005934" y="111500"/>
                </a:lnTo>
                <a:lnTo>
                  <a:pt x="1014173" y="106920"/>
                </a:lnTo>
                <a:lnTo>
                  <a:pt x="1023327" y="103269"/>
                </a:lnTo>
                <a:lnTo>
                  <a:pt x="1032481" y="101437"/>
                </a:lnTo>
                <a:lnTo>
                  <a:pt x="1042548" y="101437"/>
                </a:lnTo>
                <a:lnTo>
                  <a:pt x="1048033" y="107836"/>
                </a:lnTo>
                <a:lnTo>
                  <a:pt x="1053530" y="114236"/>
                </a:lnTo>
                <a:lnTo>
                  <a:pt x="1057186" y="121551"/>
                </a:lnTo>
                <a:lnTo>
                  <a:pt x="1060856" y="128854"/>
                </a:lnTo>
                <a:lnTo>
                  <a:pt x="1065426" y="127938"/>
                </a:lnTo>
                <a:lnTo>
                  <a:pt x="1069996" y="127034"/>
                </a:lnTo>
                <a:lnTo>
                  <a:pt x="1074580" y="126118"/>
                </a:lnTo>
                <a:lnTo>
                  <a:pt x="1080077" y="125202"/>
                </a:lnTo>
                <a:lnTo>
                  <a:pt x="1084647" y="124286"/>
                </a:lnTo>
                <a:lnTo>
                  <a:pt x="1089218" y="123370"/>
                </a:lnTo>
                <a:lnTo>
                  <a:pt x="1093801" y="122467"/>
                </a:lnTo>
                <a:lnTo>
                  <a:pt x="1098371" y="122467"/>
                </a:lnTo>
                <a:lnTo>
                  <a:pt x="1091059" y="103269"/>
                </a:lnTo>
                <a:lnTo>
                  <a:pt x="1080991" y="84999"/>
                </a:lnTo>
                <a:lnTo>
                  <a:pt x="1068168" y="67633"/>
                </a:lnTo>
                <a:lnTo>
                  <a:pt x="1054444" y="52098"/>
                </a:lnTo>
                <a:lnTo>
                  <a:pt x="1037965" y="37467"/>
                </a:lnTo>
                <a:lnTo>
                  <a:pt x="1020572" y="25597"/>
                </a:lnTo>
                <a:lnTo>
                  <a:pt x="1001351" y="15546"/>
                </a:lnTo>
                <a:lnTo>
                  <a:pt x="982129" y="9147"/>
                </a:lnTo>
                <a:lnTo>
                  <a:pt x="972976" y="5483"/>
                </a:lnTo>
                <a:lnTo>
                  <a:pt x="962908" y="2748"/>
                </a:lnTo>
                <a:lnTo>
                  <a:pt x="953754" y="916"/>
                </a:lnTo>
                <a:lnTo>
                  <a:pt x="944601" y="0"/>
                </a:lnTo>
                <a:lnTo>
                  <a:pt x="925379" y="0"/>
                </a:lnTo>
                <a:lnTo>
                  <a:pt x="915311" y="916"/>
                </a:lnTo>
                <a:lnTo>
                  <a:pt x="906158" y="1832"/>
                </a:lnTo>
                <a:lnTo>
                  <a:pt x="896090" y="2748"/>
                </a:lnTo>
                <a:lnTo>
                  <a:pt x="886936" y="3664"/>
                </a:lnTo>
                <a:lnTo>
                  <a:pt x="876869" y="4580"/>
                </a:lnTo>
                <a:lnTo>
                  <a:pt x="867715" y="5483"/>
                </a:lnTo>
                <a:lnTo>
                  <a:pt x="847580" y="5483"/>
                </a:lnTo>
                <a:lnTo>
                  <a:pt x="837512" y="4580"/>
                </a:lnTo>
                <a:lnTo>
                  <a:pt x="827444" y="2748"/>
                </a:lnTo>
                <a:lnTo>
                  <a:pt x="827444" y="14630"/>
                </a:lnTo>
                <a:lnTo>
                  <a:pt x="826530" y="29249"/>
                </a:lnTo>
                <a:lnTo>
                  <a:pt x="824702" y="42951"/>
                </a:lnTo>
                <a:lnTo>
                  <a:pt x="821947" y="56666"/>
                </a:lnTo>
                <a:lnTo>
                  <a:pt x="816462" y="70368"/>
                </a:lnTo>
                <a:lnTo>
                  <a:pt x="809137" y="83167"/>
                </a:lnTo>
                <a:lnTo>
                  <a:pt x="800897" y="95050"/>
                </a:lnTo>
                <a:lnTo>
                  <a:pt x="791744" y="106920"/>
                </a:lnTo>
                <a:lnTo>
                  <a:pt x="782590" y="117887"/>
                </a:lnTo>
                <a:lnTo>
                  <a:pt x="771608" y="128854"/>
                </a:lnTo>
                <a:lnTo>
                  <a:pt x="760626" y="138905"/>
                </a:lnTo>
                <a:lnTo>
                  <a:pt x="748730" y="148052"/>
                </a:lnTo>
                <a:lnTo>
                  <a:pt x="735908" y="156271"/>
                </a:lnTo>
                <a:lnTo>
                  <a:pt x="723098" y="163586"/>
                </a:lnTo>
                <a:lnTo>
                  <a:pt x="709374" y="169986"/>
                </a:lnTo>
                <a:lnTo>
                  <a:pt x="695637" y="176373"/>
                </a:lnTo>
                <a:lnTo>
                  <a:pt x="681913" y="180953"/>
                </a:lnTo>
                <a:lnTo>
                  <a:pt x="668176" y="184604"/>
                </a:lnTo>
                <a:lnTo>
                  <a:pt x="653538" y="188255"/>
                </a:lnTo>
                <a:lnTo>
                  <a:pt x="639801" y="190088"/>
                </a:lnTo>
                <a:lnTo>
                  <a:pt x="622408" y="191920"/>
                </a:lnTo>
                <a:lnTo>
                  <a:pt x="586720" y="191920"/>
                </a:lnTo>
                <a:lnTo>
                  <a:pt x="569327" y="191004"/>
                </a:lnTo>
                <a:lnTo>
                  <a:pt x="551933" y="189171"/>
                </a:lnTo>
                <a:lnTo>
                  <a:pt x="534540" y="187339"/>
                </a:lnTo>
                <a:lnTo>
                  <a:pt x="518074" y="182772"/>
                </a:lnTo>
                <a:lnTo>
                  <a:pt x="501595" y="178205"/>
                </a:lnTo>
                <a:lnTo>
                  <a:pt x="485116" y="172721"/>
                </a:lnTo>
                <a:lnTo>
                  <a:pt x="469551" y="166322"/>
                </a:lnTo>
                <a:lnTo>
                  <a:pt x="454913" y="158103"/>
                </a:lnTo>
                <a:lnTo>
                  <a:pt x="441176" y="148968"/>
                </a:lnTo>
                <a:lnTo>
                  <a:pt x="427452" y="138905"/>
                </a:lnTo>
                <a:lnTo>
                  <a:pt x="414642" y="127034"/>
                </a:lnTo>
                <a:lnTo>
                  <a:pt x="402733" y="114236"/>
                </a:lnTo>
                <a:lnTo>
                  <a:pt x="391751" y="100533"/>
                </a:lnTo>
                <a:lnTo>
                  <a:pt x="386267" y="94134"/>
                </a:lnTo>
                <a:lnTo>
                  <a:pt x="381683" y="86818"/>
                </a:lnTo>
                <a:lnTo>
                  <a:pt x="378027" y="79516"/>
                </a:lnTo>
                <a:lnTo>
                  <a:pt x="373444" y="72200"/>
                </a:lnTo>
                <a:lnTo>
                  <a:pt x="368873" y="65801"/>
                </a:lnTo>
                <a:lnTo>
                  <a:pt x="364290" y="58485"/>
                </a:lnTo>
                <a:lnTo>
                  <a:pt x="358806" y="52098"/>
                </a:lnTo>
                <a:lnTo>
                  <a:pt x="352394" y="46615"/>
                </a:lnTo>
                <a:lnTo>
                  <a:pt x="335001" y="47531"/>
                </a:lnTo>
                <a:lnTo>
                  <a:pt x="318535" y="49350"/>
                </a:lnTo>
                <a:lnTo>
                  <a:pt x="301142" y="49350"/>
                </a:lnTo>
                <a:lnTo>
                  <a:pt x="283748" y="50266"/>
                </a:lnTo>
                <a:lnTo>
                  <a:pt x="267269" y="51182"/>
                </a:lnTo>
                <a:lnTo>
                  <a:pt x="249876" y="52098"/>
                </a:lnTo>
                <a:lnTo>
                  <a:pt x="232496" y="53014"/>
                </a:lnTo>
                <a:lnTo>
                  <a:pt x="216017" y="53918"/>
                </a:lnTo>
                <a:lnTo>
                  <a:pt x="198623" y="54834"/>
                </a:lnTo>
                <a:lnTo>
                  <a:pt x="182144" y="55750"/>
                </a:lnTo>
                <a:lnTo>
                  <a:pt x="164751" y="57582"/>
                </a:lnTo>
                <a:lnTo>
                  <a:pt x="148285" y="58485"/>
                </a:lnTo>
                <a:lnTo>
                  <a:pt x="131806" y="61233"/>
                </a:lnTo>
                <a:lnTo>
                  <a:pt x="115326" y="63065"/>
                </a:lnTo>
                <a:lnTo>
                  <a:pt x="99774" y="65801"/>
                </a:lnTo>
                <a:lnTo>
                  <a:pt x="83295" y="69452"/>
                </a:lnTo>
                <a:lnTo>
                  <a:pt x="65902" y="78600"/>
                </a:lnTo>
                <a:lnTo>
                  <a:pt x="51251" y="91386"/>
                </a:lnTo>
                <a:lnTo>
                  <a:pt x="39355" y="105101"/>
                </a:lnTo>
                <a:lnTo>
                  <a:pt x="29287" y="119719"/>
                </a:lnTo>
                <a:lnTo>
                  <a:pt x="21048" y="136169"/>
                </a:lnTo>
                <a:lnTo>
                  <a:pt x="13735" y="153536"/>
                </a:lnTo>
                <a:close/>
              </a:path>
            </a:pathLst>
          </a:custGeom>
          <a:solidFill>
            <a:srgbClr val="CCFBFF"/>
          </a:solidFill>
        </p:spPr>
        <p:txBody>
          <a:bodyPr wrap="square" lIns="0" tIns="0" rIns="0" bIns="0" rtlCol="0">
            <a:noAutofit/>
          </a:bodyPr>
          <a:lstStyle/>
          <a:p>
            <a:endParaRPr sz="1790"/>
          </a:p>
        </p:txBody>
      </p:sp>
      <p:sp>
        <p:nvSpPr>
          <p:cNvPr id="123" name="object 123"/>
          <p:cNvSpPr/>
          <p:nvPr/>
        </p:nvSpPr>
        <p:spPr>
          <a:xfrm>
            <a:off x="8355182" y="2214578"/>
            <a:ext cx="450532" cy="283550"/>
          </a:xfrm>
          <a:custGeom>
            <a:avLst/>
            <a:gdLst/>
            <a:ahLst/>
            <a:cxnLst/>
            <a:rect l="l" t="t" r="r" b="b"/>
            <a:pathLst>
              <a:path w="453035" h="285125">
                <a:moveTo>
                  <a:pt x="328604" y="69452"/>
                </a:moveTo>
                <a:lnTo>
                  <a:pt x="318536" y="62137"/>
                </a:lnTo>
                <a:lnTo>
                  <a:pt x="316708" y="59401"/>
                </a:lnTo>
                <a:lnTo>
                  <a:pt x="315794" y="56653"/>
                </a:lnTo>
                <a:lnTo>
                  <a:pt x="315794" y="53918"/>
                </a:lnTo>
                <a:lnTo>
                  <a:pt x="317622" y="51170"/>
                </a:lnTo>
                <a:lnTo>
                  <a:pt x="329518" y="54834"/>
                </a:lnTo>
                <a:lnTo>
                  <a:pt x="341414" y="56653"/>
                </a:lnTo>
                <a:lnTo>
                  <a:pt x="352396" y="54834"/>
                </a:lnTo>
                <a:lnTo>
                  <a:pt x="364304" y="52086"/>
                </a:lnTo>
                <a:lnTo>
                  <a:pt x="376200" y="48434"/>
                </a:lnTo>
                <a:lnTo>
                  <a:pt x="387182" y="44783"/>
                </a:lnTo>
                <a:lnTo>
                  <a:pt x="399078" y="42035"/>
                </a:lnTo>
                <a:lnTo>
                  <a:pt x="411012" y="40203"/>
                </a:lnTo>
                <a:lnTo>
                  <a:pt x="407330" y="36551"/>
                </a:lnTo>
                <a:lnTo>
                  <a:pt x="403661" y="31984"/>
                </a:lnTo>
                <a:lnTo>
                  <a:pt x="399078" y="27417"/>
                </a:lnTo>
                <a:lnTo>
                  <a:pt x="394507" y="23765"/>
                </a:lnTo>
                <a:lnTo>
                  <a:pt x="381685" y="22849"/>
                </a:lnTo>
                <a:lnTo>
                  <a:pt x="368875" y="22849"/>
                </a:lnTo>
                <a:lnTo>
                  <a:pt x="356979" y="23765"/>
                </a:lnTo>
                <a:lnTo>
                  <a:pt x="344156" y="24669"/>
                </a:lnTo>
                <a:lnTo>
                  <a:pt x="331346" y="25585"/>
                </a:lnTo>
                <a:lnTo>
                  <a:pt x="319450" y="27417"/>
                </a:lnTo>
                <a:lnTo>
                  <a:pt x="307554" y="30152"/>
                </a:lnTo>
                <a:lnTo>
                  <a:pt x="294731" y="32900"/>
                </a:lnTo>
                <a:lnTo>
                  <a:pt x="282836" y="35635"/>
                </a:lnTo>
                <a:lnTo>
                  <a:pt x="270940" y="39300"/>
                </a:lnTo>
                <a:lnTo>
                  <a:pt x="259044" y="42951"/>
                </a:lnTo>
                <a:lnTo>
                  <a:pt x="247135" y="47518"/>
                </a:lnTo>
                <a:lnTo>
                  <a:pt x="236153" y="52086"/>
                </a:lnTo>
                <a:lnTo>
                  <a:pt x="224257" y="56653"/>
                </a:lnTo>
                <a:lnTo>
                  <a:pt x="213275" y="61233"/>
                </a:lnTo>
                <a:lnTo>
                  <a:pt x="202294" y="66717"/>
                </a:lnTo>
                <a:lnTo>
                  <a:pt x="194968" y="70368"/>
                </a:lnTo>
                <a:lnTo>
                  <a:pt x="186729" y="74935"/>
                </a:lnTo>
                <a:lnTo>
                  <a:pt x="178489" y="79503"/>
                </a:lnTo>
                <a:lnTo>
                  <a:pt x="170250" y="84070"/>
                </a:lnTo>
                <a:lnTo>
                  <a:pt x="162010" y="87734"/>
                </a:lnTo>
                <a:lnTo>
                  <a:pt x="155611" y="90470"/>
                </a:lnTo>
                <a:lnTo>
                  <a:pt x="151942" y="92302"/>
                </a:lnTo>
                <a:lnTo>
                  <a:pt x="151028" y="92302"/>
                </a:lnTo>
                <a:lnTo>
                  <a:pt x="163851" y="78587"/>
                </a:lnTo>
                <a:lnTo>
                  <a:pt x="177575" y="65801"/>
                </a:lnTo>
                <a:lnTo>
                  <a:pt x="192226" y="54834"/>
                </a:lnTo>
                <a:lnTo>
                  <a:pt x="207778" y="45686"/>
                </a:lnTo>
                <a:lnTo>
                  <a:pt x="224257" y="36551"/>
                </a:lnTo>
                <a:lnTo>
                  <a:pt x="240736" y="30152"/>
                </a:lnTo>
                <a:lnTo>
                  <a:pt x="258117" y="23765"/>
                </a:lnTo>
                <a:lnTo>
                  <a:pt x="275510" y="18282"/>
                </a:lnTo>
                <a:lnTo>
                  <a:pt x="280093" y="16450"/>
                </a:lnTo>
                <a:lnTo>
                  <a:pt x="283750" y="14618"/>
                </a:lnTo>
                <a:lnTo>
                  <a:pt x="287419" y="11882"/>
                </a:lnTo>
                <a:lnTo>
                  <a:pt x="289247" y="8218"/>
                </a:lnTo>
                <a:lnTo>
                  <a:pt x="283750" y="0"/>
                </a:lnTo>
                <a:lnTo>
                  <a:pt x="267271" y="6399"/>
                </a:lnTo>
                <a:lnTo>
                  <a:pt x="251718" y="12798"/>
                </a:lnTo>
                <a:lnTo>
                  <a:pt x="235239" y="19185"/>
                </a:lnTo>
                <a:lnTo>
                  <a:pt x="218760" y="25585"/>
                </a:lnTo>
                <a:lnTo>
                  <a:pt x="203208" y="32900"/>
                </a:lnTo>
                <a:lnTo>
                  <a:pt x="186729" y="39300"/>
                </a:lnTo>
                <a:lnTo>
                  <a:pt x="171164" y="47518"/>
                </a:lnTo>
                <a:lnTo>
                  <a:pt x="155611" y="54834"/>
                </a:lnTo>
                <a:lnTo>
                  <a:pt x="130893" y="67620"/>
                </a:lnTo>
                <a:lnTo>
                  <a:pt x="111671" y="84070"/>
                </a:lnTo>
                <a:lnTo>
                  <a:pt x="95192" y="103269"/>
                </a:lnTo>
                <a:lnTo>
                  <a:pt x="81468" y="125202"/>
                </a:lnTo>
                <a:lnTo>
                  <a:pt x="69572" y="148039"/>
                </a:lnTo>
                <a:lnTo>
                  <a:pt x="56750" y="170889"/>
                </a:lnTo>
                <a:lnTo>
                  <a:pt x="43025" y="192823"/>
                </a:lnTo>
                <a:lnTo>
                  <a:pt x="26546" y="212009"/>
                </a:lnTo>
                <a:lnTo>
                  <a:pt x="19221" y="218408"/>
                </a:lnTo>
                <a:lnTo>
                  <a:pt x="10994" y="225723"/>
                </a:lnTo>
                <a:lnTo>
                  <a:pt x="4583" y="233026"/>
                </a:lnTo>
                <a:lnTo>
                  <a:pt x="0" y="242174"/>
                </a:lnTo>
                <a:lnTo>
                  <a:pt x="2754" y="247657"/>
                </a:lnTo>
                <a:lnTo>
                  <a:pt x="5497" y="253141"/>
                </a:lnTo>
                <a:lnTo>
                  <a:pt x="10067" y="256792"/>
                </a:lnTo>
                <a:lnTo>
                  <a:pt x="15564" y="258624"/>
                </a:lnTo>
                <a:lnTo>
                  <a:pt x="23804" y="258624"/>
                </a:lnTo>
                <a:lnTo>
                  <a:pt x="34786" y="259527"/>
                </a:lnTo>
                <a:lnTo>
                  <a:pt x="48510" y="260443"/>
                </a:lnTo>
                <a:lnTo>
                  <a:pt x="64075" y="262275"/>
                </a:lnTo>
                <a:lnTo>
                  <a:pt x="81468" y="264107"/>
                </a:lnTo>
                <a:lnTo>
                  <a:pt x="100690" y="265927"/>
                </a:lnTo>
                <a:lnTo>
                  <a:pt x="119911" y="268675"/>
                </a:lnTo>
                <a:lnTo>
                  <a:pt x="140046" y="271410"/>
                </a:lnTo>
                <a:lnTo>
                  <a:pt x="159268" y="274158"/>
                </a:lnTo>
                <a:lnTo>
                  <a:pt x="177575" y="275978"/>
                </a:lnTo>
                <a:lnTo>
                  <a:pt x="194054" y="278726"/>
                </a:lnTo>
                <a:lnTo>
                  <a:pt x="209606" y="280545"/>
                </a:lnTo>
                <a:lnTo>
                  <a:pt x="221515" y="282377"/>
                </a:lnTo>
                <a:lnTo>
                  <a:pt x="231583" y="284209"/>
                </a:lnTo>
                <a:lnTo>
                  <a:pt x="237981" y="285125"/>
                </a:lnTo>
                <a:lnTo>
                  <a:pt x="239822" y="285125"/>
                </a:lnTo>
                <a:lnTo>
                  <a:pt x="258117" y="280545"/>
                </a:lnTo>
                <a:lnTo>
                  <a:pt x="275510" y="274158"/>
                </a:lnTo>
                <a:lnTo>
                  <a:pt x="291989" y="265927"/>
                </a:lnTo>
                <a:lnTo>
                  <a:pt x="308468" y="254960"/>
                </a:lnTo>
                <a:lnTo>
                  <a:pt x="324021" y="243993"/>
                </a:lnTo>
                <a:lnTo>
                  <a:pt x="339586" y="232123"/>
                </a:lnTo>
                <a:lnTo>
                  <a:pt x="355151" y="220240"/>
                </a:lnTo>
                <a:lnTo>
                  <a:pt x="369789" y="208357"/>
                </a:lnTo>
                <a:lnTo>
                  <a:pt x="379856" y="203790"/>
                </a:lnTo>
                <a:lnTo>
                  <a:pt x="389924" y="201958"/>
                </a:lnTo>
                <a:lnTo>
                  <a:pt x="399992" y="201042"/>
                </a:lnTo>
                <a:lnTo>
                  <a:pt x="411012" y="201042"/>
                </a:lnTo>
                <a:lnTo>
                  <a:pt x="421930" y="202874"/>
                </a:lnTo>
                <a:lnTo>
                  <a:pt x="432087" y="205609"/>
                </a:lnTo>
                <a:lnTo>
                  <a:pt x="443005" y="208357"/>
                </a:lnTo>
                <a:lnTo>
                  <a:pt x="453035" y="211092"/>
                </a:lnTo>
                <a:lnTo>
                  <a:pt x="452146" y="204706"/>
                </a:lnTo>
                <a:lnTo>
                  <a:pt x="451257" y="198306"/>
                </a:lnTo>
                <a:lnTo>
                  <a:pt x="451257" y="191907"/>
                </a:lnTo>
                <a:lnTo>
                  <a:pt x="449480" y="185507"/>
                </a:lnTo>
                <a:lnTo>
                  <a:pt x="443894" y="175457"/>
                </a:lnTo>
                <a:lnTo>
                  <a:pt x="436657" y="168154"/>
                </a:lnTo>
                <a:lnTo>
                  <a:pt x="426501" y="165406"/>
                </a:lnTo>
                <a:lnTo>
                  <a:pt x="416471" y="163574"/>
                </a:lnTo>
                <a:lnTo>
                  <a:pt x="404575" y="163574"/>
                </a:lnTo>
                <a:lnTo>
                  <a:pt x="392679" y="164490"/>
                </a:lnTo>
                <a:lnTo>
                  <a:pt x="381685" y="165406"/>
                </a:lnTo>
                <a:lnTo>
                  <a:pt x="370703" y="164490"/>
                </a:lnTo>
                <a:lnTo>
                  <a:pt x="368875" y="157187"/>
                </a:lnTo>
                <a:lnTo>
                  <a:pt x="366132" y="149871"/>
                </a:lnTo>
                <a:lnTo>
                  <a:pt x="365218" y="143472"/>
                </a:lnTo>
                <a:lnTo>
                  <a:pt x="371617" y="138905"/>
                </a:lnTo>
                <a:lnTo>
                  <a:pt x="378028" y="141640"/>
                </a:lnTo>
                <a:lnTo>
                  <a:pt x="386268" y="143472"/>
                </a:lnTo>
                <a:lnTo>
                  <a:pt x="393593" y="144388"/>
                </a:lnTo>
                <a:lnTo>
                  <a:pt x="401833" y="143472"/>
                </a:lnTo>
                <a:lnTo>
                  <a:pt x="426501" y="143472"/>
                </a:lnTo>
                <a:lnTo>
                  <a:pt x="434753" y="145304"/>
                </a:lnTo>
                <a:lnTo>
                  <a:pt x="435642" y="139821"/>
                </a:lnTo>
                <a:lnTo>
                  <a:pt x="434753" y="135253"/>
                </a:lnTo>
                <a:lnTo>
                  <a:pt x="432976" y="131589"/>
                </a:lnTo>
                <a:lnTo>
                  <a:pt x="432087" y="126106"/>
                </a:lnTo>
                <a:lnTo>
                  <a:pt x="428405" y="118803"/>
                </a:lnTo>
                <a:lnTo>
                  <a:pt x="423835" y="111487"/>
                </a:lnTo>
                <a:lnTo>
                  <a:pt x="417360" y="107836"/>
                </a:lnTo>
                <a:lnTo>
                  <a:pt x="407330" y="107836"/>
                </a:lnTo>
                <a:lnTo>
                  <a:pt x="399078" y="108752"/>
                </a:lnTo>
                <a:lnTo>
                  <a:pt x="390838" y="111487"/>
                </a:lnTo>
                <a:lnTo>
                  <a:pt x="382611" y="114236"/>
                </a:lnTo>
                <a:lnTo>
                  <a:pt x="375286" y="116971"/>
                </a:lnTo>
                <a:lnTo>
                  <a:pt x="367046" y="118803"/>
                </a:lnTo>
                <a:lnTo>
                  <a:pt x="359721" y="119719"/>
                </a:lnTo>
                <a:lnTo>
                  <a:pt x="351481" y="117887"/>
                </a:lnTo>
                <a:lnTo>
                  <a:pt x="344156" y="114236"/>
                </a:lnTo>
                <a:lnTo>
                  <a:pt x="343242" y="108752"/>
                </a:lnTo>
                <a:lnTo>
                  <a:pt x="344156" y="103269"/>
                </a:lnTo>
                <a:lnTo>
                  <a:pt x="345083" y="98701"/>
                </a:lnTo>
                <a:lnTo>
                  <a:pt x="345997" y="96869"/>
                </a:lnTo>
                <a:lnTo>
                  <a:pt x="356065" y="99605"/>
                </a:lnTo>
                <a:lnTo>
                  <a:pt x="366132" y="99605"/>
                </a:lnTo>
                <a:lnTo>
                  <a:pt x="376200" y="97785"/>
                </a:lnTo>
                <a:lnTo>
                  <a:pt x="386268" y="95037"/>
                </a:lnTo>
                <a:lnTo>
                  <a:pt x="396336" y="91386"/>
                </a:lnTo>
                <a:lnTo>
                  <a:pt x="407330" y="88638"/>
                </a:lnTo>
                <a:lnTo>
                  <a:pt x="417360" y="86818"/>
                </a:lnTo>
                <a:lnTo>
                  <a:pt x="428405" y="87734"/>
                </a:lnTo>
                <a:lnTo>
                  <a:pt x="427516" y="75852"/>
                </a:lnTo>
                <a:lnTo>
                  <a:pt x="424723" y="68536"/>
                </a:lnTo>
                <a:lnTo>
                  <a:pt x="420153" y="62137"/>
                </a:lnTo>
                <a:lnTo>
                  <a:pt x="413678" y="58485"/>
                </a:lnTo>
                <a:lnTo>
                  <a:pt x="405426" y="59401"/>
                </a:lnTo>
                <a:lnTo>
                  <a:pt x="394507" y="59401"/>
                </a:lnTo>
                <a:lnTo>
                  <a:pt x="382611" y="62137"/>
                </a:lnTo>
                <a:lnTo>
                  <a:pt x="371617" y="65801"/>
                </a:lnTo>
                <a:lnTo>
                  <a:pt x="360635" y="68536"/>
                </a:lnTo>
                <a:lnTo>
                  <a:pt x="349653" y="71284"/>
                </a:lnTo>
                <a:lnTo>
                  <a:pt x="338671" y="72187"/>
                </a:lnTo>
                <a:lnTo>
                  <a:pt x="328604" y="69452"/>
                </a:lnTo>
                <a:close/>
              </a:path>
            </a:pathLst>
          </a:custGeom>
          <a:solidFill>
            <a:srgbClr val="CCA48B"/>
          </a:solidFill>
        </p:spPr>
        <p:txBody>
          <a:bodyPr wrap="square" lIns="0" tIns="0" rIns="0" bIns="0" rtlCol="0">
            <a:noAutofit/>
          </a:bodyPr>
          <a:lstStyle/>
          <a:p>
            <a:endParaRPr sz="1790"/>
          </a:p>
        </p:txBody>
      </p:sp>
      <p:sp>
        <p:nvSpPr>
          <p:cNvPr id="124" name="object 124"/>
          <p:cNvSpPr/>
          <p:nvPr/>
        </p:nvSpPr>
        <p:spPr>
          <a:xfrm>
            <a:off x="7530494" y="2228204"/>
            <a:ext cx="615330" cy="378974"/>
          </a:xfrm>
          <a:custGeom>
            <a:avLst/>
            <a:gdLst/>
            <a:ahLst/>
            <a:cxnLst/>
            <a:rect l="l" t="t" r="r" b="b"/>
            <a:pathLst>
              <a:path w="618749" h="381079">
                <a:moveTo>
                  <a:pt x="1830" y="281474"/>
                </a:moveTo>
                <a:lnTo>
                  <a:pt x="3660" y="290609"/>
                </a:lnTo>
                <a:lnTo>
                  <a:pt x="8237" y="286957"/>
                </a:lnTo>
                <a:lnTo>
                  <a:pt x="12813" y="282390"/>
                </a:lnTo>
                <a:lnTo>
                  <a:pt x="17390" y="278726"/>
                </a:lnTo>
                <a:lnTo>
                  <a:pt x="21052" y="274158"/>
                </a:lnTo>
                <a:lnTo>
                  <a:pt x="25628" y="270507"/>
                </a:lnTo>
                <a:lnTo>
                  <a:pt x="30204" y="266843"/>
                </a:lnTo>
                <a:lnTo>
                  <a:pt x="34781" y="264107"/>
                </a:lnTo>
                <a:lnTo>
                  <a:pt x="41188" y="262275"/>
                </a:lnTo>
                <a:lnTo>
                  <a:pt x="64987" y="262275"/>
                </a:lnTo>
                <a:lnTo>
                  <a:pt x="76885" y="260456"/>
                </a:lnTo>
                <a:lnTo>
                  <a:pt x="89700" y="259540"/>
                </a:lnTo>
                <a:lnTo>
                  <a:pt x="102514" y="257708"/>
                </a:lnTo>
                <a:lnTo>
                  <a:pt x="115324" y="256792"/>
                </a:lnTo>
                <a:lnTo>
                  <a:pt x="127233" y="254973"/>
                </a:lnTo>
                <a:lnTo>
                  <a:pt x="140043" y="254973"/>
                </a:lnTo>
                <a:lnTo>
                  <a:pt x="151024" y="264107"/>
                </a:lnTo>
                <a:lnTo>
                  <a:pt x="162920" y="271423"/>
                </a:lnTo>
                <a:lnTo>
                  <a:pt x="175743" y="278726"/>
                </a:lnTo>
                <a:lnTo>
                  <a:pt x="188553" y="285125"/>
                </a:lnTo>
                <a:lnTo>
                  <a:pt x="201363" y="291525"/>
                </a:lnTo>
                <a:lnTo>
                  <a:pt x="215100" y="296092"/>
                </a:lnTo>
                <a:lnTo>
                  <a:pt x="228824" y="300659"/>
                </a:lnTo>
                <a:lnTo>
                  <a:pt x="243475" y="303408"/>
                </a:lnTo>
                <a:lnTo>
                  <a:pt x="258113" y="306143"/>
                </a:lnTo>
                <a:lnTo>
                  <a:pt x="272764" y="307975"/>
                </a:lnTo>
                <a:lnTo>
                  <a:pt x="287402" y="308891"/>
                </a:lnTo>
                <a:lnTo>
                  <a:pt x="316704" y="308891"/>
                </a:lnTo>
                <a:lnTo>
                  <a:pt x="331342" y="307059"/>
                </a:lnTo>
                <a:lnTo>
                  <a:pt x="345993" y="304311"/>
                </a:lnTo>
                <a:lnTo>
                  <a:pt x="360631" y="301575"/>
                </a:lnTo>
                <a:lnTo>
                  <a:pt x="370699" y="297008"/>
                </a:lnTo>
                <a:lnTo>
                  <a:pt x="381681" y="294260"/>
                </a:lnTo>
                <a:lnTo>
                  <a:pt x="392663" y="293344"/>
                </a:lnTo>
                <a:lnTo>
                  <a:pt x="404571" y="292441"/>
                </a:lnTo>
                <a:lnTo>
                  <a:pt x="415553" y="293344"/>
                </a:lnTo>
                <a:lnTo>
                  <a:pt x="427449" y="296092"/>
                </a:lnTo>
                <a:lnTo>
                  <a:pt x="437517" y="299743"/>
                </a:lnTo>
                <a:lnTo>
                  <a:pt x="447585" y="304311"/>
                </a:lnTo>
                <a:lnTo>
                  <a:pt x="464064" y="313458"/>
                </a:lnTo>
                <a:lnTo>
                  <a:pt x="480543" y="323509"/>
                </a:lnTo>
                <a:lnTo>
                  <a:pt x="496095" y="334476"/>
                </a:lnTo>
                <a:lnTo>
                  <a:pt x="512574" y="345443"/>
                </a:lnTo>
                <a:lnTo>
                  <a:pt x="528139" y="355494"/>
                </a:lnTo>
                <a:lnTo>
                  <a:pt x="544606" y="365545"/>
                </a:lnTo>
                <a:lnTo>
                  <a:pt x="561085" y="373763"/>
                </a:lnTo>
                <a:lnTo>
                  <a:pt x="577564" y="381079"/>
                </a:lnTo>
                <a:lnTo>
                  <a:pt x="584889" y="365545"/>
                </a:lnTo>
                <a:lnTo>
                  <a:pt x="591288" y="350926"/>
                </a:lnTo>
                <a:lnTo>
                  <a:pt x="598613" y="335392"/>
                </a:lnTo>
                <a:lnTo>
                  <a:pt x="604111" y="319858"/>
                </a:lnTo>
                <a:lnTo>
                  <a:pt x="609595" y="303408"/>
                </a:lnTo>
                <a:lnTo>
                  <a:pt x="614178" y="286957"/>
                </a:lnTo>
                <a:lnTo>
                  <a:pt x="616921" y="269591"/>
                </a:lnTo>
                <a:lnTo>
                  <a:pt x="618749" y="252225"/>
                </a:lnTo>
                <a:lnTo>
                  <a:pt x="603196" y="244006"/>
                </a:lnTo>
                <a:lnTo>
                  <a:pt x="586717" y="236690"/>
                </a:lnTo>
                <a:lnTo>
                  <a:pt x="570238" y="230291"/>
                </a:lnTo>
                <a:lnTo>
                  <a:pt x="553759" y="223891"/>
                </a:lnTo>
                <a:lnTo>
                  <a:pt x="537293" y="218421"/>
                </a:lnTo>
                <a:lnTo>
                  <a:pt x="520814" y="212021"/>
                </a:lnTo>
                <a:lnTo>
                  <a:pt x="503420" y="206538"/>
                </a:lnTo>
                <a:lnTo>
                  <a:pt x="486941" y="200138"/>
                </a:lnTo>
                <a:lnTo>
                  <a:pt x="470475" y="193739"/>
                </a:lnTo>
                <a:lnTo>
                  <a:pt x="454910" y="187339"/>
                </a:lnTo>
                <a:lnTo>
                  <a:pt x="438431" y="179121"/>
                </a:lnTo>
                <a:lnTo>
                  <a:pt x="422879" y="170889"/>
                </a:lnTo>
                <a:lnTo>
                  <a:pt x="408228" y="161754"/>
                </a:lnTo>
                <a:lnTo>
                  <a:pt x="393589" y="150787"/>
                </a:lnTo>
                <a:lnTo>
                  <a:pt x="379853" y="139821"/>
                </a:lnTo>
                <a:lnTo>
                  <a:pt x="366129" y="126118"/>
                </a:lnTo>
                <a:lnTo>
                  <a:pt x="355147" y="118803"/>
                </a:lnTo>
                <a:lnTo>
                  <a:pt x="344152" y="110584"/>
                </a:lnTo>
                <a:lnTo>
                  <a:pt x="334084" y="102353"/>
                </a:lnTo>
                <a:lnTo>
                  <a:pt x="323103" y="94134"/>
                </a:lnTo>
                <a:lnTo>
                  <a:pt x="313035" y="84999"/>
                </a:lnTo>
                <a:lnTo>
                  <a:pt x="302053" y="76768"/>
                </a:lnTo>
                <a:lnTo>
                  <a:pt x="291985" y="67633"/>
                </a:lnTo>
                <a:lnTo>
                  <a:pt x="281004" y="59401"/>
                </a:lnTo>
                <a:lnTo>
                  <a:pt x="270936" y="52098"/>
                </a:lnTo>
                <a:lnTo>
                  <a:pt x="259954" y="43867"/>
                </a:lnTo>
                <a:lnTo>
                  <a:pt x="248045" y="37467"/>
                </a:lnTo>
                <a:lnTo>
                  <a:pt x="236149" y="31984"/>
                </a:lnTo>
                <a:lnTo>
                  <a:pt x="224254" y="26501"/>
                </a:lnTo>
                <a:lnTo>
                  <a:pt x="211431" y="22849"/>
                </a:lnTo>
                <a:lnTo>
                  <a:pt x="198621" y="20114"/>
                </a:lnTo>
                <a:lnTo>
                  <a:pt x="184897" y="18282"/>
                </a:lnTo>
                <a:lnTo>
                  <a:pt x="179399" y="15546"/>
                </a:lnTo>
                <a:lnTo>
                  <a:pt x="173915" y="11882"/>
                </a:lnTo>
                <a:lnTo>
                  <a:pt x="167503" y="7315"/>
                </a:lnTo>
                <a:lnTo>
                  <a:pt x="162006" y="3664"/>
                </a:lnTo>
                <a:lnTo>
                  <a:pt x="155608" y="916"/>
                </a:lnTo>
                <a:lnTo>
                  <a:pt x="149196" y="0"/>
                </a:lnTo>
                <a:lnTo>
                  <a:pt x="143699" y="916"/>
                </a:lnTo>
                <a:lnTo>
                  <a:pt x="138214" y="4580"/>
                </a:lnTo>
                <a:lnTo>
                  <a:pt x="136386" y="13714"/>
                </a:lnTo>
                <a:lnTo>
                  <a:pt x="137300" y="21933"/>
                </a:lnTo>
                <a:lnTo>
                  <a:pt x="140043" y="30165"/>
                </a:lnTo>
                <a:lnTo>
                  <a:pt x="143699" y="38384"/>
                </a:lnTo>
                <a:lnTo>
                  <a:pt x="155608" y="38384"/>
                </a:lnTo>
                <a:lnTo>
                  <a:pt x="167503" y="39300"/>
                </a:lnTo>
                <a:lnTo>
                  <a:pt x="178485" y="41132"/>
                </a:lnTo>
                <a:lnTo>
                  <a:pt x="189467" y="43867"/>
                </a:lnTo>
                <a:lnTo>
                  <a:pt x="201363" y="45699"/>
                </a:lnTo>
                <a:lnTo>
                  <a:pt x="212358" y="47531"/>
                </a:lnTo>
                <a:lnTo>
                  <a:pt x="223339" y="49350"/>
                </a:lnTo>
                <a:lnTo>
                  <a:pt x="235235" y="49350"/>
                </a:lnTo>
                <a:lnTo>
                  <a:pt x="235235" y="51182"/>
                </a:lnTo>
                <a:lnTo>
                  <a:pt x="236149" y="53918"/>
                </a:lnTo>
                <a:lnTo>
                  <a:pt x="236149" y="58485"/>
                </a:lnTo>
                <a:lnTo>
                  <a:pt x="226082" y="58485"/>
                </a:lnTo>
                <a:lnTo>
                  <a:pt x="215100" y="57582"/>
                </a:lnTo>
                <a:lnTo>
                  <a:pt x="194964" y="57582"/>
                </a:lnTo>
                <a:lnTo>
                  <a:pt x="184897" y="58485"/>
                </a:lnTo>
                <a:lnTo>
                  <a:pt x="173915" y="58485"/>
                </a:lnTo>
                <a:lnTo>
                  <a:pt x="163834" y="59401"/>
                </a:lnTo>
                <a:lnTo>
                  <a:pt x="153767" y="60317"/>
                </a:lnTo>
                <a:lnTo>
                  <a:pt x="143699" y="61233"/>
                </a:lnTo>
                <a:lnTo>
                  <a:pt x="133631" y="62149"/>
                </a:lnTo>
                <a:lnTo>
                  <a:pt x="123563" y="63065"/>
                </a:lnTo>
                <a:lnTo>
                  <a:pt x="113496" y="64885"/>
                </a:lnTo>
                <a:lnTo>
                  <a:pt x="103428" y="66717"/>
                </a:lnTo>
                <a:lnTo>
                  <a:pt x="93360" y="68549"/>
                </a:lnTo>
                <a:lnTo>
                  <a:pt x="84208" y="70368"/>
                </a:lnTo>
                <a:lnTo>
                  <a:pt x="74139" y="73116"/>
                </a:lnTo>
                <a:lnTo>
                  <a:pt x="57664" y="81335"/>
                </a:lnTo>
                <a:lnTo>
                  <a:pt x="53087" y="86818"/>
                </a:lnTo>
                <a:lnTo>
                  <a:pt x="48511" y="93218"/>
                </a:lnTo>
                <a:lnTo>
                  <a:pt x="44850" y="99617"/>
                </a:lnTo>
                <a:lnTo>
                  <a:pt x="43934" y="105101"/>
                </a:lnTo>
                <a:lnTo>
                  <a:pt x="54002" y="102353"/>
                </a:lnTo>
                <a:lnTo>
                  <a:pt x="64071" y="100533"/>
                </a:lnTo>
                <a:lnTo>
                  <a:pt x="73225" y="98701"/>
                </a:lnTo>
                <a:lnTo>
                  <a:pt x="83293" y="95953"/>
                </a:lnTo>
                <a:lnTo>
                  <a:pt x="92446" y="93218"/>
                </a:lnTo>
                <a:lnTo>
                  <a:pt x="102514" y="90470"/>
                </a:lnTo>
                <a:lnTo>
                  <a:pt x="110753" y="85902"/>
                </a:lnTo>
                <a:lnTo>
                  <a:pt x="119907" y="80419"/>
                </a:lnTo>
                <a:lnTo>
                  <a:pt x="126318" y="86818"/>
                </a:lnTo>
                <a:lnTo>
                  <a:pt x="118079" y="95953"/>
                </a:lnTo>
                <a:lnTo>
                  <a:pt x="108925" y="103269"/>
                </a:lnTo>
                <a:lnTo>
                  <a:pt x="97943" y="107836"/>
                </a:lnTo>
                <a:lnTo>
                  <a:pt x="86954" y="111500"/>
                </a:lnTo>
                <a:lnTo>
                  <a:pt x="75054" y="114236"/>
                </a:lnTo>
                <a:lnTo>
                  <a:pt x="63156" y="116984"/>
                </a:lnTo>
                <a:lnTo>
                  <a:pt x="51256" y="118803"/>
                </a:lnTo>
                <a:lnTo>
                  <a:pt x="39358" y="120635"/>
                </a:lnTo>
                <a:lnTo>
                  <a:pt x="33865" y="125202"/>
                </a:lnTo>
                <a:lnTo>
                  <a:pt x="28373" y="129770"/>
                </a:lnTo>
                <a:lnTo>
                  <a:pt x="23798" y="135253"/>
                </a:lnTo>
                <a:lnTo>
                  <a:pt x="19221" y="141653"/>
                </a:lnTo>
                <a:lnTo>
                  <a:pt x="15559" y="148052"/>
                </a:lnTo>
                <a:lnTo>
                  <a:pt x="12813" y="154452"/>
                </a:lnTo>
                <a:lnTo>
                  <a:pt x="11898" y="161754"/>
                </a:lnTo>
                <a:lnTo>
                  <a:pt x="11898" y="169070"/>
                </a:lnTo>
                <a:lnTo>
                  <a:pt x="22882" y="162670"/>
                </a:lnTo>
                <a:lnTo>
                  <a:pt x="33865" y="157187"/>
                </a:lnTo>
                <a:lnTo>
                  <a:pt x="45765" y="152620"/>
                </a:lnTo>
                <a:lnTo>
                  <a:pt x="57664" y="148968"/>
                </a:lnTo>
                <a:lnTo>
                  <a:pt x="69563" y="145304"/>
                </a:lnTo>
                <a:lnTo>
                  <a:pt x="82377" y="141653"/>
                </a:lnTo>
                <a:lnTo>
                  <a:pt x="93360" y="138001"/>
                </a:lnTo>
                <a:lnTo>
                  <a:pt x="105256" y="133421"/>
                </a:lnTo>
                <a:lnTo>
                  <a:pt x="110753" y="130686"/>
                </a:lnTo>
                <a:lnTo>
                  <a:pt x="115324" y="125202"/>
                </a:lnTo>
                <a:lnTo>
                  <a:pt x="118993" y="122454"/>
                </a:lnTo>
                <a:lnTo>
                  <a:pt x="124478" y="126118"/>
                </a:lnTo>
                <a:lnTo>
                  <a:pt x="125392" y="133421"/>
                </a:lnTo>
                <a:lnTo>
                  <a:pt x="121735" y="139821"/>
                </a:lnTo>
                <a:lnTo>
                  <a:pt x="116238" y="145304"/>
                </a:lnTo>
                <a:lnTo>
                  <a:pt x="109839" y="149871"/>
                </a:lnTo>
                <a:lnTo>
                  <a:pt x="95188" y="154452"/>
                </a:lnTo>
                <a:lnTo>
                  <a:pt x="79631" y="159019"/>
                </a:lnTo>
                <a:lnTo>
                  <a:pt x="64071" y="162670"/>
                </a:lnTo>
                <a:lnTo>
                  <a:pt x="48511" y="168154"/>
                </a:lnTo>
                <a:lnTo>
                  <a:pt x="34781" y="175469"/>
                </a:lnTo>
                <a:lnTo>
                  <a:pt x="23798" y="185520"/>
                </a:lnTo>
                <a:lnTo>
                  <a:pt x="15559" y="199222"/>
                </a:lnTo>
                <a:lnTo>
                  <a:pt x="11898" y="216589"/>
                </a:lnTo>
                <a:lnTo>
                  <a:pt x="21052" y="212021"/>
                </a:lnTo>
                <a:lnTo>
                  <a:pt x="30204" y="208357"/>
                </a:lnTo>
                <a:lnTo>
                  <a:pt x="40273" y="204706"/>
                </a:lnTo>
                <a:lnTo>
                  <a:pt x="49427" y="201970"/>
                </a:lnTo>
                <a:lnTo>
                  <a:pt x="59494" y="199222"/>
                </a:lnTo>
                <a:lnTo>
                  <a:pt x="68648" y="196487"/>
                </a:lnTo>
                <a:lnTo>
                  <a:pt x="78716" y="193739"/>
                </a:lnTo>
                <a:lnTo>
                  <a:pt x="87869" y="190088"/>
                </a:lnTo>
                <a:lnTo>
                  <a:pt x="92446" y="188255"/>
                </a:lnTo>
                <a:lnTo>
                  <a:pt x="97017" y="185520"/>
                </a:lnTo>
                <a:lnTo>
                  <a:pt x="100686" y="182772"/>
                </a:lnTo>
                <a:lnTo>
                  <a:pt x="104342" y="179121"/>
                </a:lnTo>
                <a:lnTo>
                  <a:pt x="108011" y="176373"/>
                </a:lnTo>
                <a:lnTo>
                  <a:pt x="111668" y="174553"/>
                </a:lnTo>
                <a:lnTo>
                  <a:pt x="116238" y="173637"/>
                </a:lnTo>
                <a:lnTo>
                  <a:pt x="120821" y="175469"/>
                </a:lnTo>
                <a:lnTo>
                  <a:pt x="119907" y="180953"/>
                </a:lnTo>
                <a:lnTo>
                  <a:pt x="118079" y="186436"/>
                </a:lnTo>
                <a:lnTo>
                  <a:pt x="114410" y="191004"/>
                </a:lnTo>
                <a:lnTo>
                  <a:pt x="109839" y="195571"/>
                </a:lnTo>
                <a:lnTo>
                  <a:pt x="96103" y="201970"/>
                </a:lnTo>
                <a:lnTo>
                  <a:pt x="81462" y="207454"/>
                </a:lnTo>
                <a:lnTo>
                  <a:pt x="66817" y="212937"/>
                </a:lnTo>
                <a:lnTo>
                  <a:pt x="52171" y="218421"/>
                </a:lnTo>
                <a:lnTo>
                  <a:pt x="38442" y="223891"/>
                </a:lnTo>
                <a:lnTo>
                  <a:pt x="25628" y="232123"/>
                </a:lnTo>
                <a:lnTo>
                  <a:pt x="12813" y="241258"/>
                </a:lnTo>
                <a:lnTo>
                  <a:pt x="2746" y="253141"/>
                </a:lnTo>
                <a:lnTo>
                  <a:pt x="0" y="262275"/>
                </a:lnTo>
                <a:lnTo>
                  <a:pt x="0" y="271423"/>
                </a:lnTo>
                <a:lnTo>
                  <a:pt x="1830" y="281474"/>
                </a:lnTo>
                <a:close/>
              </a:path>
            </a:pathLst>
          </a:custGeom>
          <a:solidFill>
            <a:srgbClr val="CCA48B"/>
          </a:solidFill>
        </p:spPr>
        <p:txBody>
          <a:bodyPr wrap="square" lIns="0" tIns="0" rIns="0" bIns="0" rtlCol="0">
            <a:noAutofit/>
          </a:bodyPr>
          <a:lstStyle/>
          <a:p>
            <a:endParaRPr sz="1790"/>
          </a:p>
        </p:txBody>
      </p:sp>
      <p:sp>
        <p:nvSpPr>
          <p:cNvPr id="125" name="object 125"/>
          <p:cNvSpPr/>
          <p:nvPr/>
        </p:nvSpPr>
        <p:spPr>
          <a:xfrm>
            <a:off x="8093036" y="2438144"/>
            <a:ext cx="723662" cy="411685"/>
          </a:xfrm>
          <a:custGeom>
            <a:avLst/>
            <a:gdLst/>
            <a:ahLst/>
            <a:cxnLst/>
            <a:rect l="l" t="t" r="r" b="b"/>
            <a:pathLst>
              <a:path w="727682" h="413972">
                <a:moveTo>
                  <a:pt x="726793" y="314362"/>
                </a:moveTo>
                <a:lnTo>
                  <a:pt x="727682" y="271410"/>
                </a:lnTo>
                <a:lnTo>
                  <a:pt x="727682" y="229375"/>
                </a:lnTo>
                <a:lnTo>
                  <a:pt x="725778" y="193739"/>
                </a:lnTo>
                <a:lnTo>
                  <a:pt x="724889" y="168141"/>
                </a:lnTo>
                <a:lnTo>
                  <a:pt x="724000" y="159006"/>
                </a:lnTo>
                <a:lnTo>
                  <a:pt x="721207" y="138905"/>
                </a:lnTo>
                <a:lnTo>
                  <a:pt x="718541" y="117887"/>
                </a:lnTo>
                <a:lnTo>
                  <a:pt x="714859" y="97785"/>
                </a:lnTo>
                <a:lnTo>
                  <a:pt x="711178" y="78587"/>
                </a:lnTo>
                <a:lnTo>
                  <a:pt x="706607" y="58485"/>
                </a:lnTo>
                <a:lnTo>
                  <a:pt x="702037" y="39300"/>
                </a:lnTo>
                <a:lnTo>
                  <a:pt x="695689" y="20101"/>
                </a:lnTo>
                <a:lnTo>
                  <a:pt x="689214" y="916"/>
                </a:lnTo>
                <a:lnTo>
                  <a:pt x="675503" y="916"/>
                </a:lnTo>
                <a:lnTo>
                  <a:pt x="669028" y="0"/>
                </a:lnTo>
                <a:lnTo>
                  <a:pt x="655354" y="0"/>
                </a:lnTo>
                <a:lnTo>
                  <a:pt x="648956" y="916"/>
                </a:lnTo>
                <a:lnTo>
                  <a:pt x="642544" y="1832"/>
                </a:lnTo>
                <a:lnTo>
                  <a:pt x="637060" y="4567"/>
                </a:lnTo>
                <a:lnTo>
                  <a:pt x="626065" y="16450"/>
                </a:lnTo>
                <a:lnTo>
                  <a:pt x="614169" y="27417"/>
                </a:lnTo>
                <a:lnTo>
                  <a:pt x="602273" y="37467"/>
                </a:lnTo>
                <a:lnTo>
                  <a:pt x="590378" y="47518"/>
                </a:lnTo>
                <a:lnTo>
                  <a:pt x="577555" y="55737"/>
                </a:lnTo>
                <a:lnTo>
                  <a:pt x="564745" y="63053"/>
                </a:lnTo>
                <a:lnTo>
                  <a:pt x="551935" y="68536"/>
                </a:lnTo>
                <a:lnTo>
                  <a:pt x="538198" y="74019"/>
                </a:lnTo>
                <a:lnTo>
                  <a:pt x="559248" y="83154"/>
                </a:lnTo>
                <a:lnTo>
                  <a:pt x="581224" y="93205"/>
                </a:lnTo>
                <a:lnTo>
                  <a:pt x="602273" y="105088"/>
                </a:lnTo>
                <a:lnTo>
                  <a:pt x="622409" y="118803"/>
                </a:lnTo>
                <a:lnTo>
                  <a:pt x="640716" y="134337"/>
                </a:lnTo>
                <a:lnTo>
                  <a:pt x="656281" y="152607"/>
                </a:lnTo>
                <a:lnTo>
                  <a:pt x="669028" y="172721"/>
                </a:lnTo>
                <a:lnTo>
                  <a:pt x="677280" y="195558"/>
                </a:lnTo>
                <a:lnTo>
                  <a:pt x="679184" y="204706"/>
                </a:lnTo>
                <a:lnTo>
                  <a:pt x="680073" y="214757"/>
                </a:lnTo>
                <a:lnTo>
                  <a:pt x="678296" y="223891"/>
                </a:lnTo>
                <a:lnTo>
                  <a:pt x="671821" y="230291"/>
                </a:lnTo>
                <a:lnTo>
                  <a:pt x="669028" y="225723"/>
                </a:lnTo>
                <a:lnTo>
                  <a:pt x="661766" y="215660"/>
                </a:lnTo>
                <a:lnTo>
                  <a:pt x="653526" y="202874"/>
                </a:lnTo>
                <a:lnTo>
                  <a:pt x="647128" y="190991"/>
                </a:lnTo>
                <a:lnTo>
                  <a:pt x="633391" y="180024"/>
                </a:lnTo>
                <a:lnTo>
                  <a:pt x="618753" y="169057"/>
                </a:lnTo>
                <a:lnTo>
                  <a:pt x="604102" y="159006"/>
                </a:lnTo>
                <a:lnTo>
                  <a:pt x="589463" y="148955"/>
                </a:lnTo>
                <a:lnTo>
                  <a:pt x="574813" y="139821"/>
                </a:lnTo>
                <a:lnTo>
                  <a:pt x="559248" y="130673"/>
                </a:lnTo>
                <a:lnTo>
                  <a:pt x="543695" y="122454"/>
                </a:lnTo>
                <a:lnTo>
                  <a:pt x="528130" y="115139"/>
                </a:lnTo>
                <a:lnTo>
                  <a:pt x="512578" y="107836"/>
                </a:lnTo>
                <a:lnTo>
                  <a:pt x="496099" y="101437"/>
                </a:lnTo>
                <a:lnTo>
                  <a:pt x="479620" y="95953"/>
                </a:lnTo>
                <a:lnTo>
                  <a:pt x="462227" y="91386"/>
                </a:lnTo>
                <a:lnTo>
                  <a:pt x="444833" y="86818"/>
                </a:lnTo>
                <a:lnTo>
                  <a:pt x="427453" y="84070"/>
                </a:lnTo>
                <a:lnTo>
                  <a:pt x="409146" y="81335"/>
                </a:lnTo>
                <a:lnTo>
                  <a:pt x="390838" y="80419"/>
                </a:lnTo>
                <a:lnTo>
                  <a:pt x="140034" y="56653"/>
                </a:lnTo>
                <a:lnTo>
                  <a:pt x="137291" y="65801"/>
                </a:lnTo>
                <a:lnTo>
                  <a:pt x="132721" y="75852"/>
                </a:lnTo>
                <a:lnTo>
                  <a:pt x="128138" y="86818"/>
                </a:lnTo>
                <a:lnTo>
                  <a:pt x="123567" y="96869"/>
                </a:lnTo>
                <a:lnTo>
                  <a:pt x="119898" y="106920"/>
                </a:lnTo>
                <a:lnTo>
                  <a:pt x="116242" y="114223"/>
                </a:lnTo>
                <a:lnTo>
                  <a:pt x="113500" y="119706"/>
                </a:lnTo>
                <a:lnTo>
                  <a:pt x="112573" y="121538"/>
                </a:lnTo>
                <a:lnTo>
                  <a:pt x="108002" y="108752"/>
                </a:lnTo>
                <a:lnTo>
                  <a:pt x="108002" y="95037"/>
                </a:lnTo>
                <a:lnTo>
                  <a:pt x="109830" y="81335"/>
                </a:lnTo>
                <a:lnTo>
                  <a:pt x="113500" y="67620"/>
                </a:lnTo>
                <a:lnTo>
                  <a:pt x="116242" y="53918"/>
                </a:lnTo>
                <a:lnTo>
                  <a:pt x="117156" y="40203"/>
                </a:lnTo>
                <a:lnTo>
                  <a:pt x="114414" y="27417"/>
                </a:lnTo>
                <a:lnTo>
                  <a:pt x="108002" y="14618"/>
                </a:lnTo>
                <a:lnTo>
                  <a:pt x="103432" y="11882"/>
                </a:lnTo>
                <a:lnTo>
                  <a:pt x="97935" y="10050"/>
                </a:lnTo>
                <a:lnTo>
                  <a:pt x="92437" y="9134"/>
                </a:lnTo>
                <a:lnTo>
                  <a:pt x="86039" y="9134"/>
                </a:lnTo>
                <a:lnTo>
                  <a:pt x="75971" y="12786"/>
                </a:lnTo>
                <a:lnTo>
                  <a:pt x="71388" y="17366"/>
                </a:lnTo>
                <a:lnTo>
                  <a:pt x="70474" y="23753"/>
                </a:lnTo>
                <a:lnTo>
                  <a:pt x="71388" y="30152"/>
                </a:lnTo>
                <a:lnTo>
                  <a:pt x="74130" y="37467"/>
                </a:lnTo>
                <a:lnTo>
                  <a:pt x="75971" y="45686"/>
                </a:lnTo>
                <a:lnTo>
                  <a:pt x="75971" y="53918"/>
                </a:lnTo>
                <a:lnTo>
                  <a:pt x="74130" y="61221"/>
                </a:lnTo>
                <a:lnTo>
                  <a:pt x="66817" y="82238"/>
                </a:lnTo>
                <a:lnTo>
                  <a:pt x="60406" y="104172"/>
                </a:lnTo>
                <a:lnTo>
                  <a:pt x="53080" y="125190"/>
                </a:lnTo>
                <a:lnTo>
                  <a:pt x="45755" y="146220"/>
                </a:lnTo>
                <a:lnTo>
                  <a:pt x="36614" y="167238"/>
                </a:lnTo>
                <a:lnTo>
                  <a:pt x="26534" y="186423"/>
                </a:lnTo>
                <a:lnTo>
                  <a:pt x="14638" y="205609"/>
                </a:lnTo>
                <a:lnTo>
                  <a:pt x="0" y="223891"/>
                </a:lnTo>
                <a:lnTo>
                  <a:pt x="2742" y="229375"/>
                </a:lnTo>
                <a:lnTo>
                  <a:pt x="6398" y="233026"/>
                </a:lnTo>
                <a:lnTo>
                  <a:pt x="10981" y="236690"/>
                </a:lnTo>
                <a:lnTo>
                  <a:pt x="15552" y="240342"/>
                </a:lnTo>
                <a:lnTo>
                  <a:pt x="20135" y="242174"/>
                </a:lnTo>
                <a:lnTo>
                  <a:pt x="25620" y="244909"/>
                </a:lnTo>
                <a:lnTo>
                  <a:pt x="31117" y="246741"/>
                </a:lnTo>
                <a:lnTo>
                  <a:pt x="36614" y="248560"/>
                </a:lnTo>
                <a:lnTo>
                  <a:pt x="44841" y="244909"/>
                </a:lnTo>
                <a:lnTo>
                  <a:pt x="53080" y="240342"/>
                </a:lnTo>
                <a:lnTo>
                  <a:pt x="60406" y="233942"/>
                </a:lnTo>
                <a:lnTo>
                  <a:pt x="67731" y="227543"/>
                </a:lnTo>
                <a:lnTo>
                  <a:pt x="74130" y="219324"/>
                </a:lnTo>
                <a:lnTo>
                  <a:pt x="80541" y="212009"/>
                </a:lnTo>
                <a:lnTo>
                  <a:pt x="86039" y="203790"/>
                </a:lnTo>
                <a:lnTo>
                  <a:pt x="91523" y="196474"/>
                </a:lnTo>
                <a:lnTo>
                  <a:pt x="97935" y="201042"/>
                </a:lnTo>
                <a:lnTo>
                  <a:pt x="82370" y="239426"/>
                </a:lnTo>
                <a:lnTo>
                  <a:pt x="106174" y="254044"/>
                </a:lnTo>
                <a:lnTo>
                  <a:pt x="130880" y="268675"/>
                </a:lnTo>
                <a:lnTo>
                  <a:pt x="155599" y="282377"/>
                </a:lnTo>
                <a:lnTo>
                  <a:pt x="180317" y="296079"/>
                </a:lnTo>
                <a:lnTo>
                  <a:pt x="205023" y="308878"/>
                </a:lnTo>
                <a:lnTo>
                  <a:pt x="229742" y="320761"/>
                </a:lnTo>
                <a:lnTo>
                  <a:pt x="255362" y="332644"/>
                </a:lnTo>
                <a:lnTo>
                  <a:pt x="280995" y="343611"/>
                </a:lnTo>
                <a:lnTo>
                  <a:pt x="307541" y="354565"/>
                </a:lnTo>
                <a:lnTo>
                  <a:pt x="334088" y="363713"/>
                </a:lnTo>
                <a:lnTo>
                  <a:pt x="360635" y="372847"/>
                </a:lnTo>
                <a:lnTo>
                  <a:pt x="388083" y="380163"/>
                </a:lnTo>
                <a:lnTo>
                  <a:pt x="415544" y="387466"/>
                </a:lnTo>
                <a:lnTo>
                  <a:pt x="443005" y="393865"/>
                </a:lnTo>
                <a:lnTo>
                  <a:pt x="471380" y="398432"/>
                </a:lnTo>
                <a:lnTo>
                  <a:pt x="500669" y="403000"/>
                </a:lnTo>
                <a:lnTo>
                  <a:pt x="502497" y="403000"/>
                </a:lnTo>
                <a:lnTo>
                  <a:pt x="507995" y="403916"/>
                </a:lnTo>
                <a:lnTo>
                  <a:pt x="515320" y="404832"/>
                </a:lnTo>
                <a:lnTo>
                  <a:pt x="526302" y="406664"/>
                </a:lnTo>
                <a:lnTo>
                  <a:pt x="539112" y="408483"/>
                </a:lnTo>
                <a:lnTo>
                  <a:pt x="553763" y="409399"/>
                </a:lnTo>
                <a:lnTo>
                  <a:pt x="569315" y="411231"/>
                </a:lnTo>
                <a:lnTo>
                  <a:pt x="586708" y="412147"/>
                </a:lnTo>
                <a:lnTo>
                  <a:pt x="604102" y="413063"/>
                </a:lnTo>
                <a:lnTo>
                  <a:pt x="621495" y="413972"/>
                </a:lnTo>
                <a:lnTo>
                  <a:pt x="638888" y="413972"/>
                </a:lnTo>
                <a:lnTo>
                  <a:pt x="655354" y="413063"/>
                </a:lnTo>
                <a:lnTo>
                  <a:pt x="670932" y="411231"/>
                </a:lnTo>
                <a:lnTo>
                  <a:pt x="685532" y="408483"/>
                </a:lnTo>
                <a:lnTo>
                  <a:pt x="697466" y="403916"/>
                </a:lnTo>
                <a:lnTo>
                  <a:pt x="707496" y="399348"/>
                </a:lnTo>
                <a:lnTo>
                  <a:pt x="717652" y="382898"/>
                </a:lnTo>
                <a:lnTo>
                  <a:pt x="724000" y="352746"/>
                </a:lnTo>
                <a:lnTo>
                  <a:pt x="726793" y="314362"/>
                </a:lnTo>
                <a:close/>
              </a:path>
            </a:pathLst>
          </a:custGeom>
          <a:solidFill>
            <a:srgbClr val="CCFBFF"/>
          </a:solidFill>
        </p:spPr>
        <p:txBody>
          <a:bodyPr wrap="square" lIns="0" tIns="0" rIns="0" bIns="0" rtlCol="0">
            <a:noAutofit/>
          </a:bodyPr>
          <a:lstStyle/>
          <a:p>
            <a:endParaRPr sz="1790"/>
          </a:p>
        </p:txBody>
      </p:sp>
      <p:sp>
        <p:nvSpPr>
          <p:cNvPr id="126" name="object 126"/>
          <p:cNvSpPr/>
          <p:nvPr/>
        </p:nvSpPr>
        <p:spPr>
          <a:xfrm>
            <a:off x="8263255" y="2429060"/>
            <a:ext cx="77369" cy="40892"/>
          </a:xfrm>
          <a:custGeom>
            <a:avLst/>
            <a:gdLst/>
            <a:ahLst/>
            <a:cxnLst/>
            <a:rect l="l" t="t" r="r" b="b"/>
            <a:pathLst>
              <a:path w="77799" h="41119">
                <a:moveTo>
                  <a:pt x="7312" y="24669"/>
                </a:moveTo>
                <a:lnTo>
                  <a:pt x="0" y="29236"/>
                </a:lnTo>
                <a:lnTo>
                  <a:pt x="10067" y="31068"/>
                </a:lnTo>
                <a:lnTo>
                  <a:pt x="20135" y="31984"/>
                </a:lnTo>
                <a:lnTo>
                  <a:pt x="29289" y="33803"/>
                </a:lnTo>
                <a:lnTo>
                  <a:pt x="39356" y="34719"/>
                </a:lnTo>
                <a:lnTo>
                  <a:pt x="48510" y="36551"/>
                </a:lnTo>
                <a:lnTo>
                  <a:pt x="58578" y="37467"/>
                </a:lnTo>
                <a:lnTo>
                  <a:pt x="67731" y="39287"/>
                </a:lnTo>
                <a:lnTo>
                  <a:pt x="77799" y="41119"/>
                </a:lnTo>
                <a:lnTo>
                  <a:pt x="73216" y="31068"/>
                </a:lnTo>
                <a:lnTo>
                  <a:pt x="68645" y="20101"/>
                </a:lnTo>
                <a:lnTo>
                  <a:pt x="64062" y="10050"/>
                </a:lnTo>
                <a:lnTo>
                  <a:pt x="58578" y="903"/>
                </a:lnTo>
                <a:lnTo>
                  <a:pt x="49424" y="0"/>
                </a:lnTo>
                <a:lnTo>
                  <a:pt x="42099" y="1819"/>
                </a:lnTo>
                <a:lnTo>
                  <a:pt x="34773" y="5483"/>
                </a:lnTo>
                <a:lnTo>
                  <a:pt x="27460" y="9134"/>
                </a:lnTo>
                <a:lnTo>
                  <a:pt x="21049" y="14618"/>
                </a:lnTo>
                <a:lnTo>
                  <a:pt x="13724" y="20101"/>
                </a:lnTo>
                <a:lnTo>
                  <a:pt x="7312" y="24669"/>
                </a:lnTo>
                <a:close/>
              </a:path>
            </a:pathLst>
          </a:custGeom>
          <a:solidFill>
            <a:srgbClr val="CCFBFF"/>
          </a:solidFill>
        </p:spPr>
        <p:txBody>
          <a:bodyPr wrap="square" lIns="0" tIns="0" rIns="0" bIns="0" rtlCol="0">
            <a:noAutofit/>
          </a:bodyPr>
          <a:lstStyle/>
          <a:p>
            <a:endParaRPr sz="1790"/>
          </a:p>
        </p:txBody>
      </p:sp>
      <p:sp>
        <p:nvSpPr>
          <p:cNvPr id="127" name="object 127"/>
          <p:cNvSpPr/>
          <p:nvPr/>
        </p:nvSpPr>
        <p:spPr>
          <a:xfrm>
            <a:off x="7544147" y="2511755"/>
            <a:ext cx="555252" cy="316256"/>
          </a:xfrm>
          <a:custGeom>
            <a:avLst/>
            <a:gdLst/>
            <a:ahLst/>
            <a:cxnLst/>
            <a:rect l="l" t="t" r="r" b="b"/>
            <a:pathLst>
              <a:path w="558337" h="318013">
                <a:moveTo>
                  <a:pt x="26544" y="5483"/>
                </a:moveTo>
                <a:lnTo>
                  <a:pt x="15559" y="10966"/>
                </a:lnTo>
                <a:lnTo>
                  <a:pt x="4576" y="65801"/>
                </a:lnTo>
                <a:lnTo>
                  <a:pt x="0" y="125202"/>
                </a:lnTo>
                <a:lnTo>
                  <a:pt x="2746" y="184591"/>
                </a:lnTo>
                <a:lnTo>
                  <a:pt x="10984" y="239426"/>
                </a:lnTo>
                <a:lnTo>
                  <a:pt x="15559" y="249477"/>
                </a:lnTo>
                <a:lnTo>
                  <a:pt x="19221" y="260443"/>
                </a:lnTo>
                <a:lnTo>
                  <a:pt x="22882" y="272326"/>
                </a:lnTo>
                <a:lnTo>
                  <a:pt x="26544" y="283293"/>
                </a:lnTo>
                <a:lnTo>
                  <a:pt x="31121" y="293344"/>
                </a:lnTo>
                <a:lnTo>
                  <a:pt x="37527" y="302479"/>
                </a:lnTo>
                <a:lnTo>
                  <a:pt x="46681" y="309794"/>
                </a:lnTo>
                <a:lnTo>
                  <a:pt x="57665" y="313446"/>
                </a:lnTo>
                <a:lnTo>
                  <a:pt x="78717" y="316194"/>
                </a:lnTo>
                <a:lnTo>
                  <a:pt x="98852" y="317110"/>
                </a:lnTo>
                <a:lnTo>
                  <a:pt x="118988" y="318013"/>
                </a:lnTo>
                <a:lnTo>
                  <a:pt x="139123" y="318013"/>
                </a:lnTo>
                <a:lnTo>
                  <a:pt x="159259" y="317110"/>
                </a:lnTo>
                <a:lnTo>
                  <a:pt x="179407" y="315278"/>
                </a:lnTo>
                <a:lnTo>
                  <a:pt x="199542" y="313446"/>
                </a:lnTo>
                <a:lnTo>
                  <a:pt x="218764" y="310710"/>
                </a:lnTo>
                <a:lnTo>
                  <a:pt x="237985" y="307059"/>
                </a:lnTo>
                <a:lnTo>
                  <a:pt x="257207" y="303395"/>
                </a:lnTo>
                <a:lnTo>
                  <a:pt x="276428" y="299743"/>
                </a:lnTo>
                <a:lnTo>
                  <a:pt x="295649" y="294260"/>
                </a:lnTo>
                <a:lnTo>
                  <a:pt x="313957" y="289693"/>
                </a:lnTo>
                <a:lnTo>
                  <a:pt x="332264" y="284209"/>
                </a:lnTo>
                <a:lnTo>
                  <a:pt x="350571" y="278726"/>
                </a:lnTo>
                <a:lnTo>
                  <a:pt x="368866" y="272326"/>
                </a:lnTo>
                <a:lnTo>
                  <a:pt x="477795" y="229375"/>
                </a:lnTo>
                <a:lnTo>
                  <a:pt x="558337" y="188255"/>
                </a:lnTo>
                <a:lnTo>
                  <a:pt x="551939" y="185507"/>
                </a:lnTo>
                <a:lnTo>
                  <a:pt x="546441" y="180024"/>
                </a:lnTo>
                <a:lnTo>
                  <a:pt x="541871" y="174541"/>
                </a:lnTo>
                <a:lnTo>
                  <a:pt x="537288" y="168154"/>
                </a:lnTo>
                <a:lnTo>
                  <a:pt x="533631" y="156271"/>
                </a:lnTo>
                <a:lnTo>
                  <a:pt x="533631" y="143472"/>
                </a:lnTo>
                <a:lnTo>
                  <a:pt x="536374" y="131589"/>
                </a:lnTo>
                <a:lnTo>
                  <a:pt x="539116" y="119719"/>
                </a:lnTo>
                <a:lnTo>
                  <a:pt x="515324" y="100521"/>
                </a:lnTo>
                <a:lnTo>
                  <a:pt x="406394" y="37467"/>
                </a:lnTo>
                <a:lnTo>
                  <a:pt x="375277" y="28333"/>
                </a:lnTo>
                <a:lnTo>
                  <a:pt x="366123" y="32900"/>
                </a:lnTo>
                <a:lnTo>
                  <a:pt x="357884" y="36551"/>
                </a:lnTo>
                <a:lnTo>
                  <a:pt x="347816" y="40203"/>
                </a:lnTo>
                <a:lnTo>
                  <a:pt x="338663" y="42951"/>
                </a:lnTo>
                <a:lnTo>
                  <a:pt x="328595" y="44783"/>
                </a:lnTo>
                <a:lnTo>
                  <a:pt x="319441" y="46602"/>
                </a:lnTo>
                <a:lnTo>
                  <a:pt x="309373" y="48434"/>
                </a:lnTo>
                <a:lnTo>
                  <a:pt x="299306" y="49350"/>
                </a:lnTo>
                <a:lnTo>
                  <a:pt x="288324" y="50266"/>
                </a:lnTo>
                <a:lnTo>
                  <a:pt x="278256" y="51170"/>
                </a:lnTo>
                <a:lnTo>
                  <a:pt x="268188" y="51170"/>
                </a:lnTo>
                <a:lnTo>
                  <a:pt x="257207" y="50266"/>
                </a:lnTo>
                <a:lnTo>
                  <a:pt x="247139" y="50266"/>
                </a:lnTo>
                <a:lnTo>
                  <a:pt x="237071" y="49350"/>
                </a:lnTo>
                <a:lnTo>
                  <a:pt x="227003" y="48434"/>
                </a:lnTo>
                <a:lnTo>
                  <a:pt x="216923" y="47518"/>
                </a:lnTo>
                <a:lnTo>
                  <a:pt x="195873" y="63053"/>
                </a:lnTo>
                <a:lnTo>
                  <a:pt x="174824" y="85902"/>
                </a:lnTo>
                <a:lnTo>
                  <a:pt x="154688" y="114236"/>
                </a:lnTo>
                <a:lnTo>
                  <a:pt x="137295" y="144388"/>
                </a:lnTo>
                <a:lnTo>
                  <a:pt x="120816" y="172721"/>
                </a:lnTo>
                <a:lnTo>
                  <a:pt x="108006" y="198306"/>
                </a:lnTo>
                <a:lnTo>
                  <a:pt x="97938" y="216576"/>
                </a:lnTo>
                <a:lnTo>
                  <a:pt x="92441" y="224807"/>
                </a:lnTo>
                <a:lnTo>
                  <a:pt x="83287" y="213841"/>
                </a:lnTo>
                <a:lnTo>
                  <a:pt x="84214" y="206525"/>
                </a:lnTo>
                <a:lnTo>
                  <a:pt x="90613" y="189171"/>
                </a:lnTo>
                <a:lnTo>
                  <a:pt x="99767" y="165406"/>
                </a:lnTo>
                <a:lnTo>
                  <a:pt x="111662" y="137989"/>
                </a:lnTo>
                <a:lnTo>
                  <a:pt x="126313" y="107836"/>
                </a:lnTo>
                <a:lnTo>
                  <a:pt x="142792" y="79503"/>
                </a:lnTo>
                <a:lnTo>
                  <a:pt x="159259" y="53918"/>
                </a:lnTo>
                <a:lnTo>
                  <a:pt x="176652" y="33816"/>
                </a:lnTo>
                <a:lnTo>
                  <a:pt x="123571" y="3651"/>
                </a:lnTo>
                <a:lnTo>
                  <a:pt x="110748" y="2748"/>
                </a:lnTo>
                <a:lnTo>
                  <a:pt x="96110" y="916"/>
                </a:lnTo>
                <a:lnTo>
                  <a:pt x="82373" y="0"/>
                </a:lnTo>
                <a:lnTo>
                  <a:pt x="53088" y="0"/>
                </a:lnTo>
                <a:lnTo>
                  <a:pt x="39358" y="1832"/>
                </a:lnTo>
                <a:lnTo>
                  <a:pt x="26544" y="5483"/>
                </a:lnTo>
                <a:close/>
              </a:path>
            </a:pathLst>
          </a:custGeom>
          <a:solidFill>
            <a:srgbClr val="CCFBFF"/>
          </a:solidFill>
        </p:spPr>
        <p:txBody>
          <a:bodyPr wrap="square" lIns="0" tIns="0" rIns="0" bIns="0" rtlCol="0">
            <a:noAutofit/>
          </a:bodyPr>
          <a:lstStyle/>
          <a:p>
            <a:endParaRPr sz="1790"/>
          </a:p>
        </p:txBody>
      </p:sp>
      <p:sp>
        <p:nvSpPr>
          <p:cNvPr id="128" name="object 128"/>
          <p:cNvSpPr/>
          <p:nvPr/>
        </p:nvSpPr>
        <p:spPr>
          <a:xfrm>
            <a:off x="7933738" y="2709877"/>
            <a:ext cx="423273" cy="104507"/>
          </a:xfrm>
          <a:custGeom>
            <a:avLst/>
            <a:gdLst/>
            <a:ahLst/>
            <a:cxnLst/>
            <a:rect l="l" t="t" r="r" b="b"/>
            <a:pathLst>
              <a:path w="425625" h="105088">
                <a:moveTo>
                  <a:pt x="425625" y="104172"/>
                </a:moveTo>
                <a:lnTo>
                  <a:pt x="231570" y="0"/>
                </a:lnTo>
                <a:lnTo>
                  <a:pt x="229742" y="916"/>
                </a:lnTo>
                <a:lnTo>
                  <a:pt x="223331" y="3651"/>
                </a:lnTo>
                <a:lnTo>
                  <a:pt x="213263" y="8218"/>
                </a:lnTo>
                <a:lnTo>
                  <a:pt x="199539" y="14618"/>
                </a:lnTo>
                <a:lnTo>
                  <a:pt x="183974" y="21933"/>
                </a:lnTo>
                <a:lnTo>
                  <a:pt x="166581" y="29236"/>
                </a:lnTo>
                <a:lnTo>
                  <a:pt x="147359" y="38384"/>
                </a:lnTo>
                <a:lnTo>
                  <a:pt x="128138" y="47518"/>
                </a:lnTo>
                <a:lnTo>
                  <a:pt x="107088" y="56653"/>
                </a:lnTo>
                <a:lnTo>
                  <a:pt x="86953" y="65788"/>
                </a:lnTo>
                <a:lnTo>
                  <a:pt x="67731" y="74935"/>
                </a:lnTo>
                <a:lnTo>
                  <a:pt x="49424" y="83154"/>
                </a:lnTo>
                <a:lnTo>
                  <a:pt x="32945" y="90470"/>
                </a:lnTo>
                <a:lnTo>
                  <a:pt x="19221" y="96869"/>
                </a:lnTo>
                <a:lnTo>
                  <a:pt x="8239" y="101437"/>
                </a:lnTo>
                <a:lnTo>
                  <a:pt x="0" y="105088"/>
                </a:lnTo>
                <a:lnTo>
                  <a:pt x="425625" y="104172"/>
                </a:lnTo>
                <a:close/>
              </a:path>
            </a:pathLst>
          </a:custGeom>
          <a:solidFill>
            <a:srgbClr val="CCFBFF"/>
          </a:solidFill>
        </p:spPr>
        <p:txBody>
          <a:bodyPr wrap="square" lIns="0" tIns="0" rIns="0" bIns="0" rtlCol="0">
            <a:noAutofit/>
          </a:bodyPr>
          <a:lstStyle/>
          <a:p>
            <a:endParaRPr sz="1790"/>
          </a:p>
        </p:txBody>
      </p:sp>
      <p:sp>
        <p:nvSpPr>
          <p:cNvPr id="29" name="object 29"/>
          <p:cNvSpPr/>
          <p:nvPr/>
        </p:nvSpPr>
        <p:spPr>
          <a:xfrm>
            <a:off x="549132" y="343405"/>
            <a:ext cx="6499830" cy="452273"/>
          </a:xfrm>
          <a:prstGeom prst="rect">
            <a:avLst/>
          </a:prstGeom>
          <a:blipFill>
            <a:blip r:embed="rId4" cstate="print"/>
            <a:stretch>
              <a:fillRect/>
            </a:stretch>
          </a:blipFill>
        </p:spPr>
        <p:txBody>
          <a:bodyPr wrap="square" lIns="0" tIns="0" rIns="0" bIns="0" rtlCol="0">
            <a:noAutofit/>
          </a:bodyPr>
          <a:lstStyle/>
          <a:p>
            <a:endParaRPr sz="1790"/>
          </a:p>
        </p:txBody>
      </p:sp>
      <p:sp>
        <p:nvSpPr>
          <p:cNvPr id="30" name="object 30"/>
          <p:cNvSpPr/>
          <p:nvPr/>
        </p:nvSpPr>
        <p:spPr>
          <a:xfrm>
            <a:off x="549132" y="343405"/>
            <a:ext cx="6499830" cy="452273"/>
          </a:xfrm>
          <a:prstGeom prst="rect">
            <a:avLst/>
          </a:prstGeom>
          <a:blipFill>
            <a:blip r:embed="rId4" cstate="print"/>
            <a:stretch>
              <a:fillRect/>
            </a:stretch>
          </a:blipFill>
        </p:spPr>
        <p:txBody>
          <a:bodyPr wrap="square" lIns="0" tIns="0" rIns="0" bIns="0" rtlCol="0">
            <a:noAutofit/>
          </a:bodyPr>
          <a:lstStyle/>
          <a:p>
            <a:endParaRPr sz="1790"/>
          </a:p>
        </p:txBody>
      </p:sp>
      <p:sp>
        <p:nvSpPr>
          <p:cNvPr id="31" name="object 31"/>
          <p:cNvSpPr/>
          <p:nvPr/>
        </p:nvSpPr>
        <p:spPr>
          <a:xfrm>
            <a:off x="549132" y="343405"/>
            <a:ext cx="6499830" cy="452273"/>
          </a:xfrm>
          <a:prstGeom prst="rect">
            <a:avLst/>
          </a:prstGeom>
          <a:blipFill>
            <a:blip r:embed="rId4" cstate="print"/>
            <a:stretch>
              <a:fillRect/>
            </a:stretch>
          </a:blipFill>
        </p:spPr>
        <p:txBody>
          <a:bodyPr wrap="square" lIns="0" tIns="0" rIns="0" bIns="0" rtlCol="0">
            <a:noAutofit/>
          </a:bodyPr>
          <a:lstStyle/>
          <a:p>
            <a:endParaRPr sz="1790"/>
          </a:p>
        </p:txBody>
      </p:sp>
      <p:sp>
        <p:nvSpPr>
          <p:cNvPr id="32" name="object 32"/>
          <p:cNvSpPr/>
          <p:nvPr/>
        </p:nvSpPr>
        <p:spPr>
          <a:xfrm>
            <a:off x="549132" y="343405"/>
            <a:ext cx="6499830" cy="452273"/>
          </a:xfrm>
          <a:prstGeom prst="rect">
            <a:avLst/>
          </a:prstGeom>
          <a:blipFill>
            <a:blip r:embed="rId4" cstate="print"/>
            <a:stretch>
              <a:fillRect/>
            </a:stretch>
          </a:blipFill>
        </p:spPr>
        <p:txBody>
          <a:bodyPr wrap="square" lIns="0" tIns="0" rIns="0" bIns="0" rtlCol="0">
            <a:noAutofit/>
          </a:bodyPr>
          <a:lstStyle/>
          <a:p>
            <a:endParaRPr sz="1790"/>
          </a:p>
        </p:txBody>
      </p:sp>
      <p:sp>
        <p:nvSpPr>
          <p:cNvPr id="33" name="object 33"/>
          <p:cNvSpPr/>
          <p:nvPr/>
        </p:nvSpPr>
        <p:spPr>
          <a:xfrm>
            <a:off x="549132" y="343405"/>
            <a:ext cx="6499830" cy="452273"/>
          </a:xfrm>
          <a:prstGeom prst="rect">
            <a:avLst/>
          </a:prstGeom>
          <a:blipFill>
            <a:blip r:embed="rId4" cstate="print"/>
            <a:stretch>
              <a:fillRect/>
            </a:stretch>
          </a:blipFill>
        </p:spPr>
        <p:txBody>
          <a:bodyPr wrap="square" lIns="0" tIns="0" rIns="0" bIns="0" rtlCol="0">
            <a:noAutofit/>
          </a:bodyPr>
          <a:lstStyle/>
          <a:p>
            <a:endParaRPr sz="1790"/>
          </a:p>
        </p:txBody>
      </p:sp>
      <p:sp>
        <p:nvSpPr>
          <p:cNvPr id="34" name="object 34"/>
          <p:cNvSpPr/>
          <p:nvPr/>
        </p:nvSpPr>
        <p:spPr>
          <a:xfrm>
            <a:off x="549132" y="343405"/>
            <a:ext cx="6499830" cy="452273"/>
          </a:xfrm>
          <a:prstGeom prst="rect">
            <a:avLst/>
          </a:prstGeom>
          <a:blipFill>
            <a:blip r:embed="rId4" cstate="print"/>
            <a:stretch>
              <a:fillRect/>
            </a:stretch>
          </a:blipFill>
        </p:spPr>
        <p:txBody>
          <a:bodyPr wrap="square" lIns="0" tIns="0" rIns="0" bIns="0" rtlCol="0">
            <a:noAutofit/>
          </a:bodyPr>
          <a:lstStyle/>
          <a:p>
            <a:endParaRPr sz="1790"/>
          </a:p>
        </p:txBody>
      </p:sp>
      <p:sp>
        <p:nvSpPr>
          <p:cNvPr id="35" name="object 35"/>
          <p:cNvSpPr/>
          <p:nvPr/>
        </p:nvSpPr>
        <p:spPr>
          <a:xfrm>
            <a:off x="549132" y="343405"/>
            <a:ext cx="6499830" cy="452273"/>
          </a:xfrm>
          <a:prstGeom prst="rect">
            <a:avLst/>
          </a:prstGeom>
          <a:blipFill>
            <a:blip r:embed="rId4" cstate="print"/>
            <a:stretch>
              <a:fillRect/>
            </a:stretch>
          </a:blipFill>
        </p:spPr>
        <p:txBody>
          <a:bodyPr wrap="square" lIns="0" tIns="0" rIns="0" bIns="0" rtlCol="0">
            <a:noAutofit/>
          </a:bodyPr>
          <a:lstStyle/>
          <a:p>
            <a:endParaRPr sz="1790"/>
          </a:p>
        </p:txBody>
      </p:sp>
      <p:sp>
        <p:nvSpPr>
          <p:cNvPr id="36" name="object 36"/>
          <p:cNvSpPr/>
          <p:nvPr/>
        </p:nvSpPr>
        <p:spPr>
          <a:xfrm>
            <a:off x="549132" y="343405"/>
            <a:ext cx="6499830" cy="452273"/>
          </a:xfrm>
          <a:prstGeom prst="rect">
            <a:avLst/>
          </a:prstGeom>
          <a:blipFill>
            <a:blip r:embed="rId4" cstate="print"/>
            <a:stretch>
              <a:fillRect/>
            </a:stretch>
          </a:blipFill>
        </p:spPr>
        <p:txBody>
          <a:bodyPr wrap="square" lIns="0" tIns="0" rIns="0" bIns="0" rtlCol="0">
            <a:noAutofit/>
          </a:bodyPr>
          <a:lstStyle/>
          <a:p>
            <a:endParaRPr sz="1790"/>
          </a:p>
        </p:txBody>
      </p:sp>
      <p:sp>
        <p:nvSpPr>
          <p:cNvPr id="37" name="object 37"/>
          <p:cNvSpPr/>
          <p:nvPr/>
        </p:nvSpPr>
        <p:spPr>
          <a:xfrm>
            <a:off x="549132" y="343405"/>
            <a:ext cx="6499830" cy="452273"/>
          </a:xfrm>
          <a:prstGeom prst="rect">
            <a:avLst/>
          </a:prstGeom>
          <a:blipFill>
            <a:blip r:embed="rId4" cstate="print"/>
            <a:stretch>
              <a:fillRect/>
            </a:stretch>
          </a:blipFill>
        </p:spPr>
        <p:txBody>
          <a:bodyPr wrap="square" lIns="0" tIns="0" rIns="0" bIns="0" rtlCol="0">
            <a:noAutofit/>
          </a:bodyPr>
          <a:lstStyle/>
          <a:p>
            <a:endParaRPr sz="1790"/>
          </a:p>
        </p:txBody>
      </p:sp>
      <p:sp>
        <p:nvSpPr>
          <p:cNvPr id="38" name="object 38"/>
          <p:cNvSpPr/>
          <p:nvPr/>
        </p:nvSpPr>
        <p:spPr>
          <a:xfrm>
            <a:off x="549132" y="343405"/>
            <a:ext cx="6499830" cy="452273"/>
          </a:xfrm>
          <a:prstGeom prst="rect">
            <a:avLst/>
          </a:prstGeom>
          <a:blipFill>
            <a:blip r:embed="rId4" cstate="print"/>
            <a:stretch>
              <a:fillRect/>
            </a:stretch>
          </a:blipFill>
        </p:spPr>
        <p:txBody>
          <a:bodyPr wrap="square" lIns="0" tIns="0" rIns="0" bIns="0" rtlCol="0">
            <a:noAutofit/>
          </a:bodyPr>
          <a:lstStyle/>
          <a:p>
            <a:endParaRPr sz="1790"/>
          </a:p>
        </p:txBody>
      </p:sp>
      <p:sp>
        <p:nvSpPr>
          <p:cNvPr id="39" name="object 39"/>
          <p:cNvSpPr/>
          <p:nvPr/>
        </p:nvSpPr>
        <p:spPr>
          <a:xfrm>
            <a:off x="549132" y="343405"/>
            <a:ext cx="6499830" cy="452273"/>
          </a:xfrm>
          <a:prstGeom prst="rect">
            <a:avLst/>
          </a:prstGeom>
          <a:blipFill>
            <a:blip r:embed="rId4" cstate="print"/>
            <a:stretch>
              <a:fillRect/>
            </a:stretch>
          </a:blipFill>
        </p:spPr>
        <p:txBody>
          <a:bodyPr wrap="square" lIns="0" tIns="0" rIns="0" bIns="0" rtlCol="0">
            <a:noAutofit/>
          </a:bodyPr>
          <a:lstStyle/>
          <a:p>
            <a:endParaRPr sz="1790"/>
          </a:p>
        </p:txBody>
      </p:sp>
      <p:sp>
        <p:nvSpPr>
          <p:cNvPr id="40" name="object 40"/>
          <p:cNvSpPr/>
          <p:nvPr/>
        </p:nvSpPr>
        <p:spPr>
          <a:xfrm>
            <a:off x="549132" y="343405"/>
            <a:ext cx="6499830" cy="452273"/>
          </a:xfrm>
          <a:prstGeom prst="rect">
            <a:avLst/>
          </a:prstGeom>
          <a:blipFill>
            <a:blip r:embed="rId4" cstate="print"/>
            <a:stretch>
              <a:fillRect/>
            </a:stretch>
          </a:blipFill>
        </p:spPr>
        <p:txBody>
          <a:bodyPr wrap="square" lIns="0" tIns="0" rIns="0" bIns="0" rtlCol="0">
            <a:noAutofit/>
          </a:bodyPr>
          <a:lstStyle/>
          <a:p>
            <a:endParaRPr sz="1790"/>
          </a:p>
        </p:txBody>
      </p:sp>
      <p:sp>
        <p:nvSpPr>
          <p:cNvPr id="41" name="object 41"/>
          <p:cNvSpPr/>
          <p:nvPr/>
        </p:nvSpPr>
        <p:spPr>
          <a:xfrm>
            <a:off x="549132" y="343405"/>
            <a:ext cx="6499830" cy="452273"/>
          </a:xfrm>
          <a:prstGeom prst="rect">
            <a:avLst/>
          </a:prstGeom>
          <a:blipFill>
            <a:blip r:embed="rId4" cstate="print"/>
            <a:stretch>
              <a:fillRect/>
            </a:stretch>
          </a:blipFill>
        </p:spPr>
        <p:txBody>
          <a:bodyPr wrap="square" lIns="0" tIns="0" rIns="0" bIns="0" rtlCol="0">
            <a:noAutofit/>
          </a:bodyPr>
          <a:lstStyle/>
          <a:p>
            <a:endParaRPr sz="1790"/>
          </a:p>
        </p:txBody>
      </p:sp>
      <p:sp>
        <p:nvSpPr>
          <p:cNvPr id="42" name="object 42"/>
          <p:cNvSpPr/>
          <p:nvPr/>
        </p:nvSpPr>
        <p:spPr>
          <a:xfrm>
            <a:off x="549132" y="343405"/>
            <a:ext cx="6499830" cy="452273"/>
          </a:xfrm>
          <a:prstGeom prst="rect">
            <a:avLst/>
          </a:prstGeom>
          <a:blipFill>
            <a:blip r:embed="rId4" cstate="print"/>
            <a:stretch>
              <a:fillRect/>
            </a:stretch>
          </a:blipFill>
        </p:spPr>
        <p:txBody>
          <a:bodyPr wrap="square" lIns="0" tIns="0" rIns="0" bIns="0" rtlCol="0">
            <a:noAutofit/>
          </a:bodyPr>
          <a:lstStyle/>
          <a:p>
            <a:endParaRPr sz="1790"/>
          </a:p>
        </p:txBody>
      </p:sp>
      <p:sp>
        <p:nvSpPr>
          <p:cNvPr id="43" name="object 43"/>
          <p:cNvSpPr/>
          <p:nvPr/>
        </p:nvSpPr>
        <p:spPr>
          <a:xfrm>
            <a:off x="549132" y="343405"/>
            <a:ext cx="6499830" cy="452273"/>
          </a:xfrm>
          <a:prstGeom prst="rect">
            <a:avLst/>
          </a:prstGeom>
          <a:blipFill>
            <a:blip r:embed="rId4" cstate="print"/>
            <a:stretch>
              <a:fillRect/>
            </a:stretch>
          </a:blipFill>
        </p:spPr>
        <p:txBody>
          <a:bodyPr wrap="square" lIns="0" tIns="0" rIns="0" bIns="0" rtlCol="0">
            <a:noAutofit/>
          </a:bodyPr>
          <a:lstStyle/>
          <a:p>
            <a:endParaRPr sz="1790"/>
          </a:p>
        </p:txBody>
      </p:sp>
      <p:sp>
        <p:nvSpPr>
          <p:cNvPr id="44" name="object 44"/>
          <p:cNvSpPr/>
          <p:nvPr/>
        </p:nvSpPr>
        <p:spPr>
          <a:xfrm>
            <a:off x="549132" y="343405"/>
            <a:ext cx="6499830" cy="452273"/>
          </a:xfrm>
          <a:prstGeom prst="rect">
            <a:avLst/>
          </a:prstGeom>
          <a:blipFill>
            <a:blip r:embed="rId4" cstate="print"/>
            <a:stretch>
              <a:fillRect/>
            </a:stretch>
          </a:blipFill>
        </p:spPr>
        <p:txBody>
          <a:bodyPr wrap="square" lIns="0" tIns="0" rIns="0" bIns="0" rtlCol="0">
            <a:noAutofit/>
          </a:bodyPr>
          <a:lstStyle/>
          <a:p>
            <a:endParaRPr sz="1790"/>
          </a:p>
        </p:txBody>
      </p:sp>
      <p:sp>
        <p:nvSpPr>
          <p:cNvPr id="45" name="object 45"/>
          <p:cNvSpPr/>
          <p:nvPr/>
        </p:nvSpPr>
        <p:spPr>
          <a:xfrm>
            <a:off x="549132" y="343405"/>
            <a:ext cx="6499830" cy="452273"/>
          </a:xfrm>
          <a:prstGeom prst="rect">
            <a:avLst/>
          </a:prstGeom>
          <a:blipFill>
            <a:blip r:embed="rId4" cstate="print"/>
            <a:stretch>
              <a:fillRect/>
            </a:stretch>
          </a:blipFill>
        </p:spPr>
        <p:txBody>
          <a:bodyPr wrap="square" lIns="0" tIns="0" rIns="0" bIns="0" rtlCol="0">
            <a:noAutofit/>
          </a:bodyPr>
          <a:lstStyle/>
          <a:p>
            <a:endParaRPr sz="1790"/>
          </a:p>
        </p:txBody>
      </p:sp>
      <p:sp>
        <p:nvSpPr>
          <p:cNvPr id="46" name="object 46"/>
          <p:cNvSpPr/>
          <p:nvPr/>
        </p:nvSpPr>
        <p:spPr>
          <a:xfrm>
            <a:off x="549132" y="343405"/>
            <a:ext cx="6499830" cy="452273"/>
          </a:xfrm>
          <a:prstGeom prst="rect">
            <a:avLst/>
          </a:prstGeom>
          <a:blipFill>
            <a:blip r:embed="rId4" cstate="print"/>
            <a:stretch>
              <a:fillRect/>
            </a:stretch>
          </a:blipFill>
        </p:spPr>
        <p:txBody>
          <a:bodyPr wrap="square" lIns="0" tIns="0" rIns="0" bIns="0" rtlCol="0">
            <a:noAutofit/>
          </a:bodyPr>
          <a:lstStyle/>
          <a:p>
            <a:endParaRPr sz="1790"/>
          </a:p>
        </p:txBody>
      </p:sp>
      <p:sp>
        <p:nvSpPr>
          <p:cNvPr id="47" name="object 47"/>
          <p:cNvSpPr/>
          <p:nvPr/>
        </p:nvSpPr>
        <p:spPr>
          <a:xfrm>
            <a:off x="549132" y="343405"/>
            <a:ext cx="6499830" cy="452273"/>
          </a:xfrm>
          <a:prstGeom prst="rect">
            <a:avLst/>
          </a:prstGeom>
          <a:blipFill>
            <a:blip r:embed="rId4" cstate="print"/>
            <a:stretch>
              <a:fillRect/>
            </a:stretch>
          </a:blipFill>
        </p:spPr>
        <p:txBody>
          <a:bodyPr wrap="square" lIns="0" tIns="0" rIns="0" bIns="0" rtlCol="0">
            <a:noAutofit/>
          </a:bodyPr>
          <a:lstStyle/>
          <a:p>
            <a:endParaRPr sz="1790"/>
          </a:p>
        </p:txBody>
      </p:sp>
      <p:sp>
        <p:nvSpPr>
          <p:cNvPr id="48" name="object 48"/>
          <p:cNvSpPr/>
          <p:nvPr/>
        </p:nvSpPr>
        <p:spPr>
          <a:xfrm>
            <a:off x="549132" y="343405"/>
            <a:ext cx="6499830" cy="452273"/>
          </a:xfrm>
          <a:prstGeom prst="rect">
            <a:avLst/>
          </a:prstGeom>
          <a:blipFill>
            <a:blip r:embed="rId4" cstate="print"/>
            <a:stretch>
              <a:fillRect/>
            </a:stretch>
          </a:blipFill>
        </p:spPr>
        <p:txBody>
          <a:bodyPr wrap="square" lIns="0" tIns="0" rIns="0" bIns="0" rtlCol="0">
            <a:noAutofit/>
          </a:bodyPr>
          <a:lstStyle/>
          <a:p>
            <a:endParaRPr sz="1790"/>
          </a:p>
        </p:txBody>
      </p:sp>
      <p:sp>
        <p:nvSpPr>
          <p:cNvPr id="49" name="object 49"/>
          <p:cNvSpPr/>
          <p:nvPr/>
        </p:nvSpPr>
        <p:spPr>
          <a:xfrm>
            <a:off x="549132" y="343405"/>
            <a:ext cx="6499830" cy="452273"/>
          </a:xfrm>
          <a:prstGeom prst="rect">
            <a:avLst/>
          </a:prstGeom>
          <a:blipFill>
            <a:blip r:embed="rId4" cstate="print"/>
            <a:stretch>
              <a:fillRect/>
            </a:stretch>
          </a:blipFill>
        </p:spPr>
        <p:txBody>
          <a:bodyPr wrap="square" lIns="0" tIns="0" rIns="0" bIns="0" rtlCol="0">
            <a:noAutofit/>
          </a:bodyPr>
          <a:lstStyle/>
          <a:p>
            <a:endParaRPr sz="1790"/>
          </a:p>
        </p:txBody>
      </p:sp>
      <p:sp>
        <p:nvSpPr>
          <p:cNvPr id="50" name="object 50"/>
          <p:cNvSpPr/>
          <p:nvPr/>
        </p:nvSpPr>
        <p:spPr>
          <a:xfrm>
            <a:off x="549132" y="343405"/>
            <a:ext cx="6499830" cy="452273"/>
          </a:xfrm>
          <a:prstGeom prst="rect">
            <a:avLst/>
          </a:prstGeom>
          <a:blipFill>
            <a:blip r:embed="rId4" cstate="print"/>
            <a:stretch>
              <a:fillRect/>
            </a:stretch>
          </a:blipFill>
        </p:spPr>
        <p:txBody>
          <a:bodyPr wrap="square" lIns="0" tIns="0" rIns="0" bIns="0" rtlCol="0">
            <a:noAutofit/>
          </a:bodyPr>
          <a:lstStyle/>
          <a:p>
            <a:endParaRPr sz="1790"/>
          </a:p>
        </p:txBody>
      </p:sp>
      <p:sp>
        <p:nvSpPr>
          <p:cNvPr id="51" name="object 51"/>
          <p:cNvSpPr/>
          <p:nvPr/>
        </p:nvSpPr>
        <p:spPr>
          <a:xfrm>
            <a:off x="549132" y="343405"/>
            <a:ext cx="6499830" cy="452273"/>
          </a:xfrm>
          <a:prstGeom prst="rect">
            <a:avLst/>
          </a:prstGeom>
          <a:blipFill>
            <a:blip r:embed="rId4" cstate="print"/>
            <a:stretch>
              <a:fillRect/>
            </a:stretch>
          </a:blipFill>
        </p:spPr>
        <p:txBody>
          <a:bodyPr wrap="square" lIns="0" tIns="0" rIns="0" bIns="0" rtlCol="0">
            <a:noAutofit/>
          </a:bodyPr>
          <a:lstStyle/>
          <a:p>
            <a:endParaRPr sz="1790"/>
          </a:p>
        </p:txBody>
      </p:sp>
      <p:sp>
        <p:nvSpPr>
          <p:cNvPr id="52" name="object 52"/>
          <p:cNvSpPr/>
          <p:nvPr/>
        </p:nvSpPr>
        <p:spPr>
          <a:xfrm>
            <a:off x="549132" y="343405"/>
            <a:ext cx="6499830" cy="452273"/>
          </a:xfrm>
          <a:prstGeom prst="rect">
            <a:avLst/>
          </a:prstGeom>
          <a:blipFill>
            <a:blip r:embed="rId4" cstate="print"/>
            <a:stretch>
              <a:fillRect/>
            </a:stretch>
          </a:blipFill>
        </p:spPr>
        <p:txBody>
          <a:bodyPr wrap="square" lIns="0" tIns="0" rIns="0" bIns="0" rtlCol="0">
            <a:noAutofit/>
          </a:bodyPr>
          <a:lstStyle/>
          <a:p>
            <a:endParaRPr sz="1790"/>
          </a:p>
        </p:txBody>
      </p:sp>
      <p:sp>
        <p:nvSpPr>
          <p:cNvPr id="53" name="object 53"/>
          <p:cNvSpPr/>
          <p:nvPr/>
        </p:nvSpPr>
        <p:spPr>
          <a:xfrm>
            <a:off x="549132" y="343405"/>
            <a:ext cx="6499830" cy="452273"/>
          </a:xfrm>
          <a:prstGeom prst="rect">
            <a:avLst/>
          </a:prstGeom>
          <a:blipFill>
            <a:blip r:embed="rId4" cstate="print"/>
            <a:stretch>
              <a:fillRect/>
            </a:stretch>
          </a:blipFill>
        </p:spPr>
        <p:txBody>
          <a:bodyPr wrap="square" lIns="0" tIns="0" rIns="0" bIns="0" rtlCol="0">
            <a:noAutofit/>
          </a:bodyPr>
          <a:lstStyle/>
          <a:p>
            <a:endParaRPr sz="1790"/>
          </a:p>
        </p:txBody>
      </p:sp>
      <p:sp>
        <p:nvSpPr>
          <p:cNvPr id="54" name="object 54"/>
          <p:cNvSpPr/>
          <p:nvPr/>
        </p:nvSpPr>
        <p:spPr>
          <a:xfrm>
            <a:off x="549132" y="343405"/>
            <a:ext cx="6499830" cy="452273"/>
          </a:xfrm>
          <a:prstGeom prst="rect">
            <a:avLst/>
          </a:prstGeom>
          <a:blipFill>
            <a:blip r:embed="rId4" cstate="print"/>
            <a:stretch>
              <a:fillRect/>
            </a:stretch>
          </a:blipFill>
        </p:spPr>
        <p:txBody>
          <a:bodyPr wrap="square" lIns="0" tIns="0" rIns="0" bIns="0" rtlCol="0">
            <a:noAutofit/>
          </a:bodyPr>
          <a:lstStyle/>
          <a:p>
            <a:endParaRPr sz="1790"/>
          </a:p>
        </p:txBody>
      </p:sp>
      <p:sp>
        <p:nvSpPr>
          <p:cNvPr id="55" name="object 55"/>
          <p:cNvSpPr/>
          <p:nvPr/>
        </p:nvSpPr>
        <p:spPr>
          <a:xfrm>
            <a:off x="549132" y="343405"/>
            <a:ext cx="6499830" cy="452273"/>
          </a:xfrm>
          <a:prstGeom prst="rect">
            <a:avLst/>
          </a:prstGeom>
          <a:blipFill>
            <a:blip r:embed="rId4" cstate="print"/>
            <a:stretch>
              <a:fillRect/>
            </a:stretch>
          </a:blipFill>
        </p:spPr>
        <p:txBody>
          <a:bodyPr wrap="square" lIns="0" tIns="0" rIns="0" bIns="0" rtlCol="0">
            <a:noAutofit/>
          </a:bodyPr>
          <a:lstStyle/>
          <a:p>
            <a:endParaRPr sz="1790"/>
          </a:p>
        </p:txBody>
      </p:sp>
      <p:sp>
        <p:nvSpPr>
          <p:cNvPr id="56" name="object 56"/>
          <p:cNvSpPr/>
          <p:nvPr/>
        </p:nvSpPr>
        <p:spPr>
          <a:xfrm>
            <a:off x="549132" y="343405"/>
            <a:ext cx="6499830" cy="452273"/>
          </a:xfrm>
          <a:prstGeom prst="rect">
            <a:avLst/>
          </a:prstGeom>
          <a:blipFill>
            <a:blip r:embed="rId4" cstate="print"/>
            <a:stretch>
              <a:fillRect/>
            </a:stretch>
          </a:blipFill>
        </p:spPr>
        <p:txBody>
          <a:bodyPr wrap="square" lIns="0" tIns="0" rIns="0" bIns="0" rtlCol="0">
            <a:noAutofit/>
          </a:bodyPr>
          <a:lstStyle/>
          <a:p>
            <a:endParaRPr sz="1790"/>
          </a:p>
        </p:txBody>
      </p:sp>
      <p:sp>
        <p:nvSpPr>
          <p:cNvPr id="57" name="object 57"/>
          <p:cNvSpPr/>
          <p:nvPr/>
        </p:nvSpPr>
        <p:spPr>
          <a:xfrm>
            <a:off x="549132" y="343405"/>
            <a:ext cx="6499830" cy="452273"/>
          </a:xfrm>
          <a:prstGeom prst="rect">
            <a:avLst/>
          </a:prstGeom>
          <a:blipFill>
            <a:blip r:embed="rId4" cstate="print"/>
            <a:stretch>
              <a:fillRect/>
            </a:stretch>
          </a:blipFill>
        </p:spPr>
        <p:txBody>
          <a:bodyPr wrap="square" lIns="0" tIns="0" rIns="0" bIns="0" rtlCol="0">
            <a:noAutofit/>
          </a:bodyPr>
          <a:lstStyle/>
          <a:p>
            <a:endParaRPr sz="1790"/>
          </a:p>
        </p:txBody>
      </p:sp>
      <p:sp>
        <p:nvSpPr>
          <p:cNvPr id="58" name="object 58"/>
          <p:cNvSpPr/>
          <p:nvPr/>
        </p:nvSpPr>
        <p:spPr>
          <a:xfrm>
            <a:off x="549132" y="343405"/>
            <a:ext cx="6499830" cy="452273"/>
          </a:xfrm>
          <a:prstGeom prst="rect">
            <a:avLst/>
          </a:prstGeom>
          <a:blipFill>
            <a:blip r:embed="rId4" cstate="print"/>
            <a:stretch>
              <a:fillRect/>
            </a:stretch>
          </a:blipFill>
        </p:spPr>
        <p:txBody>
          <a:bodyPr wrap="square" lIns="0" tIns="0" rIns="0" bIns="0" rtlCol="0">
            <a:noAutofit/>
          </a:bodyPr>
          <a:lstStyle/>
          <a:p>
            <a:endParaRPr sz="1790"/>
          </a:p>
        </p:txBody>
      </p:sp>
      <p:sp>
        <p:nvSpPr>
          <p:cNvPr id="59" name="object 59"/>
          <p:cNvSpPr/>
          <p:nvPr/>
        </p:nvSpPr>
        <p:spPr>
          <a:xfrm>
            <a:off x="549132" y="343405"/>
            <a:ext cx="6499830" cy="452273"/>
          </a:xfrm>
          <a:prstGeom prst="rect">
            <a:avLst/>
          </a:prstGeom>
          <a:blipFill>
            <a:blip r:embed="rId4" cstate="print"/>
            <a:stretch>
              <a:fillRect/>
            </a:stretch>
          </a:blipFill>
        </p:spPr>
        <p:txBody>
          <a:bodyPr wrap="square" lIns="0" tIns="0" rIns="0" bIns="0" rtlCol="0">
            <a:noAutofit/>
          </a:bodyPr>
          <a:lstStyle/>
          <a:p>
            <a:endParaRPr sz="1790"/>
          </a:p>
        </p:txBody>
      </p:sp>
      <p:sp>
        <p:nvSpPr>
          <p:cNvPr id="60" name="object 60"/>
          <p:cNvSpPr/>
          <p:nvPr/>
        </p:nvSpPr>
        <p:spPr>
          <a:xfrm>
            <a:off x="820333" y="711060"/>
            <a:ext cx="84455" cy="84619"/>
          </a:xfrm>
          <a:custGeom>
            <a:avLst/>
            <a:gdLst/>
            <a:ahLst/>
            <a:cxnLst/>
            <a:rect l="l" t="t" r="r" b="b"/>
            <a:pathLst>
              <a:path w="84924" h="85089">
                <a:moveTo>
                  <a:pt x="42456" y="0"/>
                </a:moveTo>
                <a:lnTo>
                  <a:pt x="55473" y="1869"/>
                </a:lnTo>
                <a:lnTo>
                  <a:pt x="66867" y="7508"/>
                </a:lnTo>
                <a:lnTo>
                  <a:pt x="72529" y="12318"/>
                </a:lnTo>
                <a:lnTo>
                  <a:pt x="80316" y="22793"/>
                </a:lnTo>
                <a:lnTo>
                  <a:pt x="84327" y="34891"/>
                </a:lnTo>
                <a:lnTo>
                  <a:pt x="84924" y="42417"/>
                </a:lnTo>
                <a:lnTo>
                  <a:pt x="83052" y="55393"/>
                </a:lnTo>
                <a:lnTo>
                  <a:pt x="77433" y="66802"/>
                </a:lnTo>
                <a:lnTo>
                  <a:pt x="72529" y="72643"/>
                </a:lnTo>
                <a:lnTo>
                  <a:pt x="62059" y="80443"/>
                </a:lnTo>
                <a:lnTo>
                  <a:pt x="49971" y="84485"/>
                </a:lnTo>
                <a:lnTo>
                  <a:pt x="42456" y="85089"/>
                </a:lnTo>
                <a:lnTo>
                  <a:pt x="29461" y="83183"/>
                </a:lnTo>
                <a:lnTo>
                  <a:pt x="18077" y="77493"/>
                </a:lnTo>
                <a:lnTo>
                  <a:pt x="12382" y="72643"/>
                </a:lnTo>
                <a:lnTo>
                  <a:pt x="4625" y="62110"/>
                </a:lnTo>
                <a:lnTo>
                  <a:pt x="612" y="50035"/>
                </a:lnTo>
                <a:lnTo>
                  <a:pt x="0" y="42417"/>
                </a:lnTo>
                <a:lnTo>
                  <a:pt x="1885" y="29403"/>
                </a:lnTo>
                <a:lnTo>
                  <a:pt x="7541" y="18014"/>
                </a:lnTo>
                <a:lnTo>
                  <a:pt x="12382" y="12318"/>
                </a:lnTo>
                <a:lnTo>
                  <a:pt x="22873" y="4553"/>
                </a:lnTo>
                <a:lnTo>
                  <a:pt x="34984" y="583"/>
                </a:lnTo>
                <a:lnTo>
                  <a:pt x="42456" y="0"/>
                </a:lnTo>
                <a:close/>
              </a:path>
            </a:pathLst>
          </a:custGeom>
          <a:ln w="1777">
            <a:solidFill>
              <a:srgbClr val="58134A"/>
            </a:solidFill>
          </a:ln>
        </p:spPr>
        <p:txBody>
          <a:bodyPr wrap="square" lIns="0" tIns="0" rIns="0" bIns="0" rtlCol="0">
            <a:noAutofit/>
          </a:bodyPr>
          <a:lstStyle/>
          <a:p>
            <a:endParaRPr sz="1790"/>
          </a:p>
        </p:txBody>
      </p:sp>
      <p:sp>
        <p:nvSpPr>
          <p:cNvPr id="61" name="object 61"/>
          <p:cNvSpPr/>
          <p:nvPr/>
        </p:nvSpPr>
        <p:spPr>
          <a:xfrm>
            <a:off x="2861542" y="540684"/>
            <a:ext cx="82599" cy="126930"/>
          </a:xfrm>
          <a:custGeom>
            <a:avLst/>
            <a:gdLst/>
            <a:ahLst/>
            <a:cxnLst/>
            <a:rect l="l" t="t" r="r" b="b"/>
            <a:pathLst>
              <a:path w="83058" h="127635">
                <a:moveTo>
                  <a:pt x="41529" y="0"/>
                </a:moveTo>
                <a:lnTo>
                  <a:pt x="0" y="127635"/>
                </a:lnTo>
                <a:lnTo>
                  <a:pt x="83058" y="127635"/>
                </a:lnTo>
                <a:lnTo>
                  <a:pt x="41529" y="0"/>
                </a:lnTo>
                <a:close/>
              </a:path>
            </a:pathLst>
          </a:custGeom>
          <a:ln w="1778">
            <a:solidFill>
              <a:srgbClr val="58134A"/>
            </a:solidFill>
          </a:ln>
        </p:spPr>
        <p:txBody>
          <a:bodyPr wrap="square" lIns="0" tIns="0" rIns="0" bIns="0" rtlCol="0">
            <a:noAutofit/>
          </a:bodyPr>
          <a:lstStyle/>
          <a:p>
            <a:endParaRPr sz="1790"/>
          </a:p>
        </p:txBody>
      </p:sp>
      <p:sp>
        <p:nvSpPr>
          <p:cNvPr id="62" name="object 62"/>
          <p:cNvSpPr/>
          <p:nvPr/>
        </p:nvSpPr>
        <p:spPr>
          <a:xfrm>
            <a:off x="2235607" y="540684"/>
            <a:ext cx="82599" cy="126930"/>
          </a:xfrm>
          <a:custGeom>
            <a:avLst/>
            <a:gdLst/>
            <a:ahLst/>
            <a:cxnLst/>
            <a:rect l="l" t="t" r="r" b="b"/>
            <a:pathLst>
              <a:path w="83058" h="127635">
                <a:moveTo>
                  <a:pt x="41529" y="0"/>
                </a:moveTo>
                <a:lnTo>
                  <a:pt x="0" y="127635"/>
                </a:lnTo>
                <a:lnTo>
                  <a:pt x="83058" y="127635"/>
                </a:lnTo>
                <a:lnTo>
                  <a:pt x="41529" y="0"/>
                </a:lnTo>
                <a:close/>
              </a:path>
            </a:pathLst>
          </a:custGeom>
          <a:ln w="1778">
            <a:solidFill>
              <a:srgbClr val="58134A"/>
            </a:solidFill>
          </a:ln>
        </p:spPr>
        <p:txBody>
          <a:bodyPr wrap="square" lIns="0" tIns="0" rIns="0" bIns="0" rtlCol="0">
            <a:noAutofit/>
          </a:bodyPr>
          <a:lstStyle/>
          <a:p>
            <a:endParaRPr sz="1790"/>
          </a:p>
        </p:txBody>
      </p:sp>
      <p:sp>
        <p:nvSpPr>
          <p:cNvPr id="63" name="object 63"/>
          <p:cNvSpPr/>
          <p:nvPr/>
        </p:nvSpPr>
        <p:spPr>
          <a:xfrm>
            <a:off x="4597260" y="491931"/>
            <a:ext cx="99522" cy="98260"/>
          </a:xfrm>
          <a:custGeom>
            <a:avLst/>
            <a:gdLst/>
            <a:ahLst/>
            <a:cxnLst/>
            <a:rect l="l" t="t" r="r" b="b"/>
            <a:pathLst>
              <a:path w="100075" h="98806">
                <a:moveTo>
                  <a:pt x="20827" y="0"/>
                </a:moveTo>
                <a:lnTo>
                  <a:pt x="14224" y="0"/>
                </a:lnTo>
                <a:lnTo>
                  <a:pt x="7238" y="508"/>
                </a:lnTo>
                <a:lnTo>
                  <a:pt x="0" y="1397"/>
                </a:lnTo>
                <a:lnTo>
                  <a:pt x="0" y="97409"/>
                </a:lnTo>
                <a:lnTo>
                  <a:pt x="14680" y="98425"/>
                </a:lnTo>
                <a:lnTo>
                  <a:pt x="25527" y="98805"/>
                </a:lnTo>
                <a:lnTo>
                  <a:pt x="25908" y="98806"/>
                </a:lnTo>
                <a:lnTo>
                  <a:pt x="41957" y="98280"/>
                </a:lnTo>
                <a:lnTo>
                  <a:pt x="55975" y="96697"/>
                </a:lnTo>
                <a:lnTo>
                  <a:pt x="67955" y="94050"/>
                </a:lnTo>
                <a:lnTo>
                  <a:pt x="77887" y="90328"/>
                </a:lnTo>
                <a:lnTo>
                  <a:pt x="82169" y="88011"/>
                </a:lnTo>
                <a:lnTo>
                  <a:pt x="90703" y="80432"/>
                </a:lnTo>
                <a:lnTo>
                  <a:pt x="96499" y="69706"/>
                </a:lnTo>
                <a:lnTo>
                  <a:pt x="99556" y="55834"/>
                </a:lnTo>
                <a:lnTo>
                  <a:pt x="100075" y="45720"/>
                </a:lnTo>
                <a:lnTo>
                  <a:pt x="98189" y="31267"/>
                </a:lnTo>
                <a:lnTo>
                  <a:pt x="92514" y="19798"/>
                </a:lnTo>
                <a:lnTo>
                  <a:pt x="83027" y="11360"/>
                </a:lnTo>
                <a:lnTo>
                  <a:pt x="71997" y="6382"/>
                </a:lnTo>
                <a:lnTo>
                  <a:pt x="61182" y="3472"/>
                </a:lnTo>
                <a:lnTo>
                  <a:pt x="48461" y="1437"/>
                </a:lnTo>
                <a:lnTo>
                  <a:pt x="33840" y="283"/>
                </a:lnTo>
                <a:lnTo>
                  <a:pt x="20827" y="0"/>
                </a:lnTo>
                <a:close/>
              </a:path>
            </a:pathLst>
          </a:custGeom>
          <a:ln w="1778">
            <a:solidFill>
              <a:srgbClr val="58134A"/>
            </a:solidFill>
          </a:ln>
        </p:spPr>
        <p:txBody>
          <a:bodyPr wrap="square" lIns="0" tIns="0" rIns="0" bIns="0" rtlCol="0">
            <a:noAutofit/>
          </a:bodyPr>
          <a:lstStyle/>
          <a:p>
            <a:endParaRPr sz="1790"/>
          </a:p>
        </p:txBody>
      </p:sp>
      <p:sp>
        <p:nvSpPr>
          <p:cNvPr id="64" name="object 64"/>
          <p:cNvSpPr/>
          <p:nvPr/>
        </p:nvSpPr>
        <p:spPr>
          <a:xfrm>
            <a:off x="6566251" y="488396"/>
            <a:ext cx="173660" cy="247291"/>
          </a:xfrm>
          <a:custGeom>
            <a:avLst/>
            <a:gdLst/>
            <a:ahLst/>
            <a:cxnLst/>
            <a:rect l="l" t="t" r="r" b="b"/>
            <a:pathLst>
              <a:path w="174625" h="248665">
                <a:moveTo>
                  <a:pt x="84963" y="0"/>
                </a:moveTo>
                <a:lnTo>
                  <a:pt x="70875" y="1047"/>
                </a:lnTo>
                <a:lnTo>
                  <a:pt x="58024" y="4191"/>
                </a:lnTo>
                <a:lnTo>
                  <a:pt x="46406" y="9438"/>
                </a:lnTo>
                <a:lnTo>
                  <a:pt x="36016" y="16790"/>
                </a:lnTo>
                <a:lnTo>
                  <a:pt x="26849" y="26253"/>
                </a:lnTo>
                <a:lnTo>
                  <a:pt x="16298" y="42494"/>
                </a:lnTo>
                <a:lnTo>
                  <a:pt x="11467" y="52968"/>
                </a:lnTo>
                <a:lnTo>
                  <a:pt x="7481" y="64320"/>
                </a:lnTo>
                <a:lnTo>
                  <a:pt x="4340" y="76554"/>
                </a:lnTo>
                <a:lnTo>
                  <a:pt x="2048" y="89674"/>
                </a:lnTo>
                <a:lnTo>
                  <a:pt x="605" y="103683"/>
                </a:lnTo>
                <a:lnTo>
                  <a:pt x="15" y="118587"/>
                </a:lnTo>
                <a:lnTo>
                  <a:pt x="0" y="121538"/>
                </a:lnTo>
                <a:lnTo>
                  <a:pt x="359" y="137074"/>
                </a:lnTo>
                <a:lnTo>
                  <a:pt x="1437" y="151653"/>
                </a:lnTo>
                <a:lnTo>
                  <a:pt x="3235" y="165277"/>
                </a:lnTo>
                <a:lnTo>
                  <a:pt x="5751" y="177947"/>
                </a:lnTo>
                <a:lnTo>
                  <a:pt x="8986" y="189666"/>
                </a:lnTo>
                <a:lnTo>
                  <a:pt x="12940" y="200435"/>
                </a:lnTo>
                <a:lnTo>
                  <a:pt x="17613" y="210257"/>
                </a:lnTo>
                <a:lnTo>
                  <a:pt x="28807" y="226578"/>
                </a:lnTo>
                <a:lnTo>
                  <a:pt x="38351" y="235492"/>
                </a:lnTo>
                <a:lnTo>
                  <a:pt x="49201" y="242123"/>
                </a:lnTo>
                <a:lnTo>
                  <a:pt x="61353" y="246462"/>
                </a:lnTo>
                <a:lnTo>
                  <a:pt x="74801" y="248498"/>
                </a:lnTo>
                <a:lnTo>
                  <a:pt x="80264" y="248665"/>
                </a:lnTo>
                <a:lnTo>
                  <a:pt x="94758" y="247782"/>
                </a:lnTo>
                <a:lnTo>
                  <a:pt x="108080" y="245135"/>
                </a:lnTo>
                <a:lnTo>
                  <a:pt x="120232" y="240727"/>
                </a:lnTo>
                <a:lnTo>
                  <a:pt x="131211" y="234561"/>
                </a:lnTo>
                <a:lnTo>
                  <a:pt x="141019" y="226642"/>
                </a:lnTo>
                <a:lnTo>
                  <a:pt x="149656" y="216971"/>
                </a:lnTo>
                <a:lnTo>
                  <a:pt x="156260" y="207085"/>
                </a:lnTo>
                <a:lnTo>
                  <a:pt x="161337" y="197128"/>
                </a:lnTo>
                <a:lnTo>
                  <a:pt x="165597" y="186161"/>
                </a:lnTo>
                <a:lnTo>
                  <a:pt x="169038" y="174189"/>
                </a:lnTo>
                <a:lnTo>
                  <a:pt x="171659" y="161217"/>
                </a:lnTo>
                <a:lnTo>
                  <a:pt x="173458" y="147250"/>
                </a:lnTo>
                <a:lnTo>
                  <a:pt x="174433" y="132293"/>
                </a:lnTo>
                <a:lnTo>
                  <a:pt x="174625" y="121538"/>
                </a:lnTo>
                <a:lnTo>
                  <a:pt x="173989" y="101958"/>
                </a:lnTo>
                <a:lnTo>
                  <a:pt x="172083" y="84096"/>
                </a:lnTo>
                <a:lnTo>
                  <a:pt x="168907" y="67953"/>
                </a:lnTo>
                <a:lnTo>
                  <a:pt x="164462" y="53529"/>
                </a:lnTo>
                <a:lnTo>
                  <a:pt x="158749" y="40824"/>
                </a:lnTo>
                <a:lnTo>
                  <a:pt x="151769" y="29837"/>
                </a:lnTo>
                <a:lnTo>
                  <a:pt x="143524" y="20569"/>
                </a:lnTo>
                <a:lnTo>
                  <a:pt x="134013" y="13019"/>
                </a:lnTo>
                <a:lnTo>
                  <a:pt x="123237" y="7189"/>
                </a:lnTo>
                <a:lnTo>
                  <a:pt x="111199" y="3077"/>
                </a:lnTo>
                <a:lnTo>
                  <a:pt x="97897" y="684"/>
                </a:lnTo>
                <a:lnTo>
                  <a:pt x="84963" y="0"/>
                </a:lnTo>
                <a:close/>
              </a:path>
            </a:pathLst>
          </a:custGeom>
          <a:ln w="1777">
            <a:solidFill>
              <a:srgbClr val="58134A"/>
            </a:solidFill>
          </a:ln>
        </p:spPr>
        <p:txBody>
          <a:bodyPr wrap="square" lIns="0" tIns="0" rIns="0" bIns="0" rtlCol="0">
            <a:noAutofit/>
          </a:bodyPr>
          <a:lstStyle/>
          <a:p>
            <a:endParaRPr sz="1790"/>
          </a:p>
        </p:txBody>
      </p:sp>
      <p:sp>
        <p:nvSpPr>
          <p:cNvPr id="65" name="object 65"/>
          <p:cNvSpPr/>
          <p:nvPr/>
        </p:nvSpPr>
        <p:spPr>
          <a:xfrm>
            <a:off x="5478065" y="488396"/>
            <a:ext cx="173660" cy="247291"/>
          </a:xfrm>
          <a:custGeom>
            <a:avLst/>
            <a:gdLst/>
            <a:ahLst/>
            <a:cxnLst/>
            <a:rect l="l" t="t" r="r" b="b"/>
            <a:pathLst>
              <a:path w="174625" h="248665">
                <a:moveTo>
                  <a:pt x="84962" y="0"/>
                </a:moveTo>
                <a:lnTo>
                  <a:pt x="70875" y="1047"/>
                </a:lnTo>
                <a:lnTo>
                  <a:pt x="58024" y="4191"/>
                </a:lnTo>
                <a:lnTo>
                  <a:pt x="46406" y="9438"/>
                </a:lnTo>
                <a:lnTo>
                  <a:pt x="36016" y="16790"/>
                </a:lnTo>
                <a:lnTo>
                  <a:pt x="26849" y="26253"/>
                </a:lnTo>
                <a:lnTo>
                  <a:pt x="16298" y="42494"/>
                </a:lnTo>
                <a:lnTo>
                  <a:pt x="11467" y="52968"/>
                </a:lnTo>
                <a:lnTo>
                  <a:pt x="7481" y="64320"/>
                </a:lnTo>
                <a:lnTo>
                  <a:pt x="4340" y="76554"/>
                </a:lnTo>
                <a:lnTo>
                  <a:pt x="2048" y="89674"/>
                </a:lnTo>
                <a:lnTo>
                  <a:pt x="605" y="103683"/>
                </a:lnTo>
                <a:lnTo>
                  <a:pt x="15" y="118587"/>
                </a:lnTo>
                <a:lnTo>
                  <a:pt x="0" y="121538"/>
                </a:lnTo>
                <a:lnTo>
                  <a:pt x="359" y="137074"/>
                </a:lnTo>
                <a:lnTo>
                  <a:pt x="1437" y="151653"/>
                </a:lnTo>
                <a:lnTo>
                  <a:pt x="3235" y="165277"/>
                </a:lnTo>
                <a:lnTo>
                  <a:pt x="5751" y="177947"/>
                </a:lnTo>
                <a:lnTo>
                  <a:pt x="8986" y="189666"/>
                </a:lnTo>
                <a:lnTo>
                  <a:pt x="12940" y="200435"/>
                </a:lnTo>
                <a:lnTo>
                  <a:pt x="17613" y="210257"/>
                </a:lnTo>
                <a:lnTo>
                  <a:pt x="28807" y="226578"/>
                </a:lnTo>
                <a:lnTo>
                  <a:pt x="38351" y="235492"/>
                </a:lnTo>
                <a:lnTo>
                  <a:pt x="49201" y="242123"/>
                </a:lnTo>
                <a:lnTo>
                  <a:pt x="61353" y="246462"/>
                </a:lnTo>
                <a:lnTo>
                  <a:pt x="74801" y="248498"/>
                </a:lnTo>
                <a:lnTo>
                  <a:pt x="80263" y="248665"/>
                </a:lnTo>
                <a:lnTo>
                  <a:pt x="94758" y="247782"/>
                </a:lnTo>
                <a:lnTo>
                  <a:pt x="108080" y="245135"/>
                </a:lnTo>
                <a:lnTo>
                  <a:pt x="120232" y="240727"/>
                </a:lnTo>
                <a:lnTo>
                  <a:pt x="131211" y="234561"/>
                </a:lnTo>
                <a:lnTo>
                  <a:pt x="141019" y="226642"/>
                </a:lnTo>
                <a:lnTo>
                  <a:pt x="149656" y="216971"/>
                </a:lnTo>
                <a:lnTo>
                  <a:pt x="156260" y="207085"/>
                </a:lnTo>
                <a:lnTo>
                  <a:pt x="161337" y="197128"/>
                </a:lnTo>
                <a:lnTo>
                  <a:pt x="165597" y="186161"/>
                </a:lnTo>
                <a:lnTo>
                  <a:pt x="169038" y="174189"/>
                </a:lnTo>
                <a:lnTo>
                  <a:pt x="171659" y="161217"/>
                </a:lnTo>
                <a:lnTo>
                  <a:pt x="173458" y="147250"/>
                </a:lnTo>
                <a:lnTo>
                  <a:pt x="174433" y="132293"/>
                </a:lnTo>
                <a:lnTo>
                  <a:pt x="174625" y="121538"/>
                </a:lnTo>
                <a:lnTo>
                  <a:pt x="173989" y="101958"/>
                </a:lnTo>
                <a:lnTo>
                  <a:pt x="172083" y="84096"/>
                </a:lnTo>
                <a:lnTo>
                  <a:pt x="168907" y="67953"/>
                </a:lnTo>
                <a:lnTo>
                  <a:pt x="164462" y="53529"/>
                </a:lnTo>
                <a:lnTo>
                  <a:pt x="158749" y="40824"/>
                </a:lnTo>
                <a:lnTo>
                  <a:pt x="151769" y="29837"/>
                </a:lnTo>
                <a:lnTo>
                  <a:pt x="143524" y="20569"/>
                </a:lnTo>
                <a:lnTo>
                  <a:pt x="134013" y="13019"/>
                </a:lnTo>
                <a:lnTo>
                  <a:pt x="123237" y="7189"/>
                </a:lnTo>
                <a:lnTo>
                  <a:pt x="111199" y="3077"/>
                </a:lnTo>
                <a:lnTo>
                  <a:pt x="97897" y="684"/>
                </a:lnTo>
                <a:lnTo>
                  <a:pt x="84962" y="0"/>
                </a:lnTo>
                <a:close/>
              </a:path>
            </a:pathLst>
          </a:custGeom>
          <a:ln w="1777">
            <a:solidFill>
              <a:srgbClr val="58134A"/>
            </a:solidFill>
          </a:ln>
        </p:spPr>
        <p:txBody>
          <a:bodyPr wrap="square" lIns="0" tIns="0" rIns="0" bIns="0" rtlCol="0">
            <a:noAutofit/>
          </a:bodyPr>
          <a:lstStyle/>
          <a:p>
            <a:endParaRPr sz="1790"/>
          </a:p>
        </p:txBody>
      </p:sp>
      <p:sp>
        <p:nvSpPr>
          <p:cNvPr id="66" name="object 66"/>
          <p:cNvSpPr/>
          <p:nvPr/>
        </p:nvSpPr>
        <p:spPr>
          <a:xfrm>
            <a:off x="4874864" y="488396"/>
            <a:ext cx="173660" cy="247291"/>
          </a:xfrm>
          <a:custGeom>
            <a:avLst/>
            <a:gdLst/>
            <a:ahLst/>
            <a:cxnLst/>
            <a:rect l="l" t="t" r="r" b="b"/>
            <a:pathLst>
              <a:path w="174625" h="248665">
                <a:moveTo>
                  <a:pt x="84962" y="0"/>
                </a:moveTo>
                <a:lnTo>
                  <a:pt x="70875" y="1047"/>
                </a:lnTo>
                <a:lnTo>
                  <a:pt x="58024" y="4191"/>
                </a:lnTo>
                <a:lnTo>
                  <a:pt x="46406" y="9438"/>
                </a:lnTo>
                <a:lnTo>
                  <a:pt x="36016" y="16790"/>
                </a:lnTo>
                <a:lnTo>
                  <a:pt x="26849" y="26253"/>
                </a:lnTo>
                <a:lnTo>
                  <a:pt x="16298" y="42494"/>
                </a:lnTo>
                <a:lnTo>
                  <a:pt x="11467" y="52968"/>
                </a:lnTo>
                <a:lnTo>
                  <a:pt x="7481" y="64320"/>
                </a:lnTo>
                <a:lnTo>
                  <a:pt x="4340" y="76554"/>
                </a:lnTo>
                <a:lnTo>
                  <a:pt x="2048" y="89674"/>
                </a:lnTo>
                <a:lnTo>
                  <a:pt x="605" y="103683"/>
                </a:lnTo>
                <a:lnTo>
                  <a:pt x="15" y="118587"/>
                </a:lnTo>
                <a:lnTo>
                  <a:pt x="0" y="121538"/>
                </a:lnTo>
                <a:lnTo>
                  <a:pt x="359" y="137074"/>
                </a:lnTo>
                <a:lnTo>
                  <a:pt x="1437" y="151653"/>
                </a:lnTo>
                <a:lnTo>
                  <a:pt x="3235" y="165277"/>
                </a:lnTo>
                <a:lnTo>
                  <a:pt x="5751" y="177947"/>
                </a:lnTo>
                <a:lnTo>
                  <a:pt x="8986" y="189666"/>
                </a:lnTo>
                <a:lnTo>
                  <a:pt x="12940" y="200435"/>
                </a:lnTo>
                <a:lnTo>
                  <a:pt x="17613" y="210257"/>
                </a:lnTo>
                <a:lnTo>
                  <a:pt x="28807" y="226578"/>
                </a:lnTo>
                <a:lnTo>
                  <a:pt x="38351" y="235492"/>
                </a:lnTo>
                <a:lnTo>
                  <a:pt x="49201" y="242123"/>
                </a:lnTo>
                <a:lnTo>
                  <a:pt x="61353" y="246462"/>
                </a:lnTo>
                <a:lnTo>
                  <a:pt x="74801" y="248498"/>
                </a:lnTo>
                <a:lnTo>
                  <a:pt x="80263" y="248665"/>
                </a:lnTo>
                <a:lnTo>
                  <a:pt x="94758" y="247782"/>
                </a:lnTo>
                <a:lnTo>
                  <a:pt x="108080" y="245135"/>
                </a:lnTo>
                <a:lnTo>
                  <a:pt x="120232" y="240727"/>
                </a:lnTo>
                <a:lnTo>
                  <a:pt x="131211" y="234561"/>
                </a:lnTo>
                <a:lnTo>
                  <a:pt x="141019" y="226642"/>
                </a:lnTo>
                <a:lnTo>
                  <a:pt x="149656" y="216971"/>
                </a:lnTo>
                <a:lnTo>
                  <a:pt x="156260" y="207085"/>
                </a:lnTo>
                <a:lnTo>
                  <a:pt x="161337" y="197128"/>
                </a:lnTo>
                <a:lnTo>
                  <a:pt x="165597" y="186161"/>
                </a:lnTo>
                <a:lnTo>
                  <a:pt x="169038" y="174189"/>
                </a:lnTo>
                <a:lnTo>
                  <a:pt x="171659" y="161217"/>
                </a:lnTo>
                <a:lnTo>
                  <a:pt x="173458" y="147250"/>
                </a:lnTo>
                <a:lnTo>
                  <a:pt x="174433" y="132293"/>
                </a:lnTo>
                <a:lnTo>
                  <a:pt x="174625" y="121538"/>
                </a:lnTo>
                <a:lnTo>
                  <a:pt x="173989" y="101958"/>
                </a:lnTo>
                <a:lnTo>
                  <a:pt x="172083" y="84096"/>
                </a:lnTo>
                <a:lnTo>
                  <a:pt x="168907" y="67953"/>
                </a:lnTo>
                <a:lnTo>
                  <a:pt x="164462" y="53529"/>
                </a:lnTo>
                <a:lnTo>
                  <a:pt x="158749" y="40824"/>
                </a:lnTo>
                <a:lnTo>
                  <a:pt x="151769" y="29837"/>
                </a:lnTo>
                <a:lnTo>
                  <a:pt x="143524" y="20569"/>
                </a:lnTo>
                <a:lnTo>
                  <a:pt x="134013" y="13019"/>
                </a:lnTo>
                <a:lnTo>
                  <a:pt x="123237" y="7189"/>
                </a:lnTo>
                <a:lnTo>
                  <a:pt x="111199" y="3077"/>
                </a:lnTo>
                <a:lnTo>
                  <a:pt x="97897" y="684"/>
                </a:lnTo>
                <a:lnTo>
                  <a:pt x="84962" y="0"/>
                </a:lnTo>
                <a:close/>
              </a:path>
            </a:pathLst>
          </a:custGeom>
          <a:ln w="1777">
            <a:solidFill>
              <a:srgbClr val="58134A"/>
            </a:solidFill>
          </a:ln>
        </p:spPr>
        <p:txBody>
          <a:bodyPr wrap="square" lIns="0" tIns="0" rIns="0" bIns="0" rtlCol="0">
            <a:noAutofit/>
          </a:bodyPr>
          <a:lstStyle/>
          <a:p>
            <a:endParaRPr sz="1790"/>
          </a:p>
        </p:txBody>
      </p:sp>
      <p:sp>
        <p:nvSpPr>
          <p:cNvPr id="67" name="object 67"/>
          <p:cNvSpPr/>
          <p:nvPr/>
        </p:nvSpPr>
        <p:spPr>
          <a:xfrm>
            <a:off x="1185954" y="488396"/>
            <a:ext cx="173647" cy="247291"/>
          </a:xfrm>
          <a:custGeom>
            <a:avLst/>
            <a:gdLst/>
            <a:ahLst/>
            <a:cxnLst/>
            <a:rect l="l" t="t" r="r" b="b"/>
            <a:pathLst>
              <a:path w="174612" h="248665">
                <a:moveTo>
                  <a:pt x="84924" y="0"/>
                </a:moveTo>
                <a:lnTo>
                  <a:pt x="70862" y="1047"/>
                </a:lnTo>
                <a:lnTo>
                  <a:pt x="58020" y="4191"/>
                </a:lnTo>
                <a:lnTo>
                  <a:pt x="46400" y="9438"/>
                </a:lnTo>
                <a:lnTo>
                  <a:pt x="36000" y="16790"/>
                </a:lnTo>
                <a:lnTo>
                  <a:pt x="26820" y="26253"/>
                </a:lnTo>
                <a:lnTo>
                  <a:pt x="16257" y="42495"/>
                </a:lnTo>
                <a:lnTo>
                  <a:pt x="11430" y="52970"/>
                </a:lnTo>
                <a:lnTo>
                  <a:pt x="7450" y="64324"/>
                </a:lnTo>
                <a:lnTo>
                  <a:pt x="4319" y="76559"/>
                </a:lnTo>
                <a:lnTo>
                  <a:pt x="2036" y="89681"/>
                </a:lnTo>
                <a:lnTo>
                  <a:pt x="601" y="103692"/>
                </a:lnTo>
                <a:lnTo>
                  <a:pt x="15" y="118598"/>
                </a:lnTo>
                <a:lnTo>
                  <a:pt x="0" y="121538"/>
                </a:lnTo>
                <a:lnTo>
                  <a:pt x="358" y="137076"/>
                </a:lnTo>
                <a:lnTo>
                  <a:pt x="1435" y="151656"/>
                </a:lnTo>
                <a:lnTo>
                  <a:pt x="3229" y="165281"/>
                </a:lnTo>
                <a:lnTo>
                  <a:pt x="5740" y="177953"/>
                </a:lnTo>
                <a:lnTo>
                  <a:pt x="8968" y="189673"/>
                </a:lnTo>
                <a:lnTo>
                  <a:pt x="12913" y="200442"/>
                </a:lnTo>
                <a:lnTo>
                  <a:pt x="17574" y="210264"/>
                </a:lnTo>
                <a:lnTo>
                  <a:pt x="28795" y="226580"/>
                </a:lnTo>
                <a:lnTo>
                  <a:pt x="38355" y="235495"/>
                </a:lnTo>
                <a:lnTo>
                  <a:pt x="49204" y="242126"/>
                </a:lnTo>
                <a:lnTo>
                  <a:pt x="61340" y="246464"/>
                </a:lnTo>
                <a:lnTo>
                  <a:pt x="74762" y="248498"/>
                </a:lnTo>
                <a:lnTo>
                  <a:pt x="80200" y="248665"/>
                </a:lnTo>
                <a:lnTo>
                  <a:pt x="94707" y="247783"/>
                </a:lnTo>
                <a:lnTo>
                  <a:pt x="108037" y="245139"/>
                </a:lnTo>
                <a:lnTo>
                  <a:pt x="120192" y="240736"/>
                </a:lnTo>
                <a:lnTo>
                  <a:pt x="131172" y="234578"/>
                </a:lnTo>
                <a:lnTo>
                  <a:pt x="140979" y="226668"/>
                </a:lnTo>
                <a:lnTo>
                  <a:pt x="149615" y="217009"/>
                </a:lnTo>
                <a:lnTo>
                  <a:pt x="156247" y="207085"/>
                </a:lnTo>
                <a:lnTo>
                  <a:pt x="161324" y="197128"/>
                </a:lnTo>
                <a:lnTo>
                  <a:pt x="165584" y="186161"/>
                </a:lnTo>
                <a:lnTo>
                  <a:pt x="169025" y="174189"/>
                </a:lnTo>
                <a:lnTo>
                  <a:pt x="171646" y="161217"/>
                </a:lnTo>
                <a:lnTo>
                  <a:pt x="173445" y="147250"/>
                </a:lnTo>
                <a:lnTo>
                  <a:pt x="174420" y="132293"/>
                </a:lnTo>
                <a:lnTo>
                  <a:pt x="174612" y="121538"/>
                </a:lnTo>
                <a:lnTo>
                  <a:pt x="173976" y="101960"/>
                </a:lnTo>
                <a:lnTo>
                  <a:pt x="172070" y="84100"/>
                </a:lnTo>
                <a:lnTo>
                  <a:pt x="168895" y="67958"/>
                </a:lnTo>
                <a:lnTo>
                  <a:pt x="164450" y="53534"/>
                </a:lnTo>
                <a:lnTo>
                  <a:pt x="158738" y="40829"/>
                </a:lnTo>
                <a:lnTo>
                  <a:pt x="151758" y="29843"/>
                </a:lnTo>
                <a:lnTo>
                  <a:pt x="143512" y="20575"/>
                </a:lnTo>
                <a:lnTo>
                  <a:pt x="134000" y="13025"/>
                </a:lnTo>
                <a:lnTo>
                  <a:pt x="123224" y="7193"/>
                </a:lnTo>
                <a:lnTo>
                  <a:pt x="111183" y="3080"/>
                </a:lnTo>
                <a:lnTo>
                  <a:pt x="97880" y="686"/>
                </a:lnTo>
                <a:lnTo>
                  <a:pt x="84924" y="0"/>
                </a:lnTo>
                <a:close/>
              </a:path>
            </a:pathLst>
          </a:custGeom>
          <a:ln w="1778">
            <a:solidFill>
              <a:srgbClr val="58134A"/>
            </a:solidFill>
          </a:ln>
        </p:spPr>
        <p:txBody>
          <a:bodyPr wrap="square" lIns="0" tIns="0" rIns="0" bIns="0" rtlCol="0">
            <a:noAutofit/>
          </a:bodyPr>
          <a:lstStyle/>
          <a:p>
            <a:endParaRPr sz="1790"/>
          </a:p>
        </p:txBody>
      </p:sp>
      <p:sp>
        <p:nvSpPr>
          <p:cNvPr id="68" name="object 68"/>
          <p:cNvSpPr/>
          <p:nvPr/>
        </p:nvSpPr>
        <p:spPr>
          <a:xfrm>
            <a:off x="6093137" y="440276"/>
            <a:ext cx="61001" cy="343657"/>
          </a:xfrm>
          <a:custGeom>
            <a:avLst/>
            <a:gdLst/>
            <a:ahLst/>
            <a:cxnLst/>
            <a:rect l="l" t="t" r="r" b="b"/>
            <a:pathLst>
              <a:path w="61340" h="345566">
                <a:moveTo>
                  <a:pt x="0" y="0"/>
                </a:moveTo>
                <a:lnTo>
                  <a:pt x="61340" y="0"/>
                </a:lnTo>
                <a:lnTo>
                  <a:pt x="61340" y="345566"/>
                </a:lnTo>
                <a:lnTo>
                  <a:pt x="0" y="345566"/>
                </a:lnTo>
                <a:lnTo>
                  <a:pt x="0" y="0"/>
                </a:lnTo>
                <a:close/>
              </a:path>
            </a:pathLst>
          </a:custGeom>
          <a:ln w="1777">
            <a:solidFill>
              <a:srgbClr val="58134A"/>
            </a:solidFill>
          </a:ln>
        </p:spPr>
        <p:txBody>
          <a:bodyPr wrap="square" lIns="0" tIns="0" rIns="0" bIns="0" rtlCol="0">
            <a:noAutofit/>
          </a:bodyPr>
          <a:lstStyle/>
          <a:p>
            <a:endParaRPr sz="1790"/>
          </a:p>
        </p:txBody>
      </p:sp>
      <p:sp>
        <p:nvSpPr>
          <p:cNvPr id="69" name="object 69"/>
          <p:cNvSpPr/>
          <p:nvPr/>
        </p:nvSpPr>
        <p:spPr>
          <a:xfrm>
            <a:off x="5165981" y="440276"/>
            <a:ext cx="216223" cy="343657"/>
          </a:xfrm>
          <a:custGeom>
            <a:avLst/>
            <a:gdLst/>
            <a:ahLst/>
            <a:cxnLst/>
            <a:rect l="l" t="t" r="r" b="b"/>
            <a:pathLst>
              <a:path w="217424" h="345566">
                <a:moveTo>
                  <a:pt x="0" y="0"/>
                </a:moveTo>
                <a:lnTo>
                  <a:pt x="61341" y="0"/>
                </a:lnTo>
                <a:lnTo>
                  <a:pt x="61341" y="291083"/>
                </a:lnTo>
                <a:lnTo>
                  <a:pt x="217424" y="291083"/>
                </a:lnTo>
                <a:lnTo>
                  <a:pt x="217424" y="345566"/>
                </a:lnTo>
                <a:lnTo>
                  <a:pt x="0" y="345566"/>
                </a:lnTo>
                <a:lnTo>
                  <a:pt x="0" y="0"/>
                </a:lnTo>
                <a:close/>
              </a:path>
            </a:pathLst>
          </a:custGeom>
          <a:ln w="1778">
            <a:solidFill>
              <a:srgbClr val="58134A"/>
            </a:solidFill>
          </a:ln>
        </p:spPr>
        <p:txBody>
          <a:bodyPr wrap="square" lIns="0" tIns="0" rIns="0" bIns="0" rtlCol="0">
            <a:noAutofit/>
          </a:bodyPr>
          <a:lstStyle/>
          <a:p>
            <a:endParaRPr sz="1790"/>
          </a:p>
        </p:txBody>
      </p:sp>
      <p:sp>
        <p:nvSpPr>
          <p:cNvPr id="70" name="object 70"/>
          <p:cNvSpPr/>
          <p:nvPr/>
        </p:nvSpPr>
        <p:spPr>
          <a:xfrm>
            <a:off x="4208135" y="440276"/>
            <a:ext cx="255122" cy="349594"/>
          </a:xfrm>
          <a:custGeom>
            <a:avLst/>
            <a:gdLst/>
            <a:ahLst/>
            <a:cxnLst/>
            <a:rect l="l" t="t" r="r" b="b"/>
            <a:pathLst>
              <a:path w="256539" h="351536">
                <a:moveTo>
                  <a:pt x="0" y="0"/>
                </a:moveTo>
                <a:lnTo>
                  <a:pt x="61340" y="0"/>
                </a:lnTo>
                <a:lnTo>
                  <a:pt x="61340" y="234314"/>
                </a:lnTo>
                <a:lnTo>
                  <a:pt x="62504" y="248237"/>
                </a:lnTo>
                <a:lnTo>
                  <a:pt x="66002" y="260721"/>
                </a:lnTo>
                <a:lnTo>
                  <a:pt x="71850" y="271753"/>
                </a:lnTo>
                <a:lnTo>
                  <a:pt x="78232" y="279526"/>
                </a:lnTo>
                <a:lnTo>
                  <a:pt x="87696" y="287310"/>
                </a:lnTo>
                <a:lnTo>
                  <a:pt x="98825" y="292825"/>
                </a:lnTo>
                <a:lnTo>
                  <a:pt x="111606" y="296071"/>
                </a:lnTo>
                <a:lnTo>
                  <a:pt x="124967" y="297052"/>
                </a:lnTo>
                <a:lnTo>
                  <a:pt x="139678" y="296124"/>
                </a:lnTo>
                <a:lnTo>
                  <a:pt x="152779" y="293339"/>
                </a:lnTo>
                <a:lnTo>
                  <a:pt x="164271" y="288698"/>
                </a:lnTo>
                <a:lnTo>
                  <a:pt x="174154" y="282199"/>
                </a:lnTo>
                <a:lnTo>
                  <a:pt x="184933" y="270468"/>
                </a:lnTo>
                <a:lnTo>
                  <a:pt x="190748" y="259432"/>
                </a:lnTo>
                <a:lnTo>
                  <a:pt x="194216" y="246799"/>
                </a:lnTo>
                <a:lnTo>
                  <a:pt x="195325" y="233044"/>
                </a:lnTo>
                <a:lnTo>
                  <a:pt x="195325" y="0"/>
                </a:lnTo>
                <a:lnTo>
                  <a:pt x="256539" y="0"/>
                </a:lnTo>
                <a:lnTo>
                  <a:pt x="256539" y="237870"/>
                </a:lnTo>
                <a:lnTo>
                  <a:pt x="255845" y="252305"/>
                </a:lnTo>
                <a:lnTo>
                  <a:pt x="253758" y="265853"/>
                </a:lnTo>
                <a:lnTo>
                  <a:pt x="250275" y="278508"/>
                </a:lnTo>
                <a:lnTo>
                  <a:pt x="245392" y="290264"/>
                </a:lnTo>
                <a:lnTo>
                  <a:pt x="239104" y="301114"/>
                </a:lnTo>
                <a:lnTo>
                  <a:pt x="231407" y="311052"/>
                </a:lnTo>
                <a:lnTo>
                  <a:pt x="222298" y="320072"/>
                </a:lnTo>
                <a:lnTo>
                  <a:pt x="211380" y="328508"/>
                </a:lnTo>
                <a:lnTo>
                  <a:pt x="201144" y="334726"/>
                </a:lnTo>
                <a:lnTo>
                  <a:pt x="190144" y="339965"/>
                </a:lnTo>
                <a:lnTo>
                  <a:pt x="178378" y="344227"/>
                </a:lnTo>
                <a:lnTo>
                  <a:pt x="165845" y="347512"/>
                </a:lnTo>
                <a:lnTo>
                  <a:pt x="152542" y="349823"/>
                </a:lnTo>
                <a:lnTo>
                  <a:pt x="138470" y="351161"/>
                </a:lnTo>
                <a:lnTo>
                  <a:pt x="125475" y="351536"/>
                </a:lnTo>
                <a:lnTo>
                  <a:pt x="110244" y="351031"/>
                </a:lnTo>
                <a:lnTo>
                  <a:pt x="95947" y="349519"/>
                </a:lnTo>
                <a:lnTo>
                  <a:pt x="82585" y="347003"/>
                </a:lnTo>
                <a:lnTo>
                  <a:pt x="70162" y="343488"/>
                </a:lnTo>
                <a:lnTo>
                  <a:pt x="58678" y="338975"/>
                </a:lnTo>
                <a:lnTo>
                  <a:pt x="48136" y="333468"/>
                </a:lnTo>
                <a:lnTo>
                  <a:pt x="32638" y="322072"/>
                </a:lnTo>
                <a:lnTo>
                  <a:pt x="24098" y="313286"/>
                </a:lnTo>
                <a:lnTo>
                  <a:pt x="16858" y="303499"/>
                </a:lnTo>
                <a:lnTo>
                  <a:pt x="10913" y="292711"/>
                </a:lnTo>
                <a:lnTo>
                  <a:pt x="6260" y="280925"/>
                </a:lnTo>
                <a:lnTo>
                  <a:pt x="2895" y="268143"/>
                </a:lnTo>
                <a:lnTo>
                  <a:pt x="813" y="254367"/>
                </a:lnTo>
                <a:lnTo>
                  <a:pt x="10" y="239599"/>
                </a:lnTo>
                <a:lnTo>
                  <a:pt x="0" y="237616"/>
                </a:lnTo>
                <a:lnTo>
                  <a:pt x="0" y="0"/>
                </a:lnTo>
                <a:close/>
              </a:path>
            </a:pathLst>
          </a:custGeom>
          <a:ln w="1778">
            <a:solidFill>
              <a:srgbClr val="58134A"/>
            </a:solidFill>
          </a:ln>
        </p:spPr>
        <p:txBody>
          <a:bodyPr wrap="square" lIns="0" tIns="0" rIns="0" bIns="0" rtlCol="0">
            <a:noAutofit/>
          </a:bodyPr>
          <a:lstStyle/>
          <a:p>
            <a:endParaRPr sz="1790"/>
          </a:p>
        </p:txBody>
      </p:sp>
      <p:sp>
        <p:nvSpPr>
          <p:cNvPr id="71" name="object 71"/>
          <p:cNvSpPr/>
          <p:nvPr/>
        </p:nvSpPr>
        <p:spPr>
          <a:xfrm>
            <a:off x="3935329" y="440276"/>
            <a:ext cx="219254" cy="343657"/>
          </a:xfrm>
          <a:custGeom>
            <a:avLst/>
            <a:gdLst/>
            <a:ahLst/>
            <a:cxnLst/>
            <a:rect l="l" t="t" r="r" b="b"/>
            <a:pathLst>
              <a:path w="220472" h="345566">
                <a:moveTo>
                  <a:pt x="0" y="0"/>
                </a:moveTo>
                <a:lnTo>
                  <a:pt x="220472" y="0"/>
                </a:lnTo>
                <a:lnTo>
                  <a:pt x="220472" y="54482"/>
                </a:lnTo>
                <a:lnTo>
                  <a:pt x="61341" y="54482"/>
                </a:lnTo>
                <a:lnTo>
                  <a:pt x="61341" y="135381"/>
                </a:lnTo>
                <a:lnTo>
                  <a:pt x="175514" y="135381"/>
                </a:lnTo>
                <a:lnTo>
                  <a:pt x="175514" y="187578"/>
                </a:lnTo>
                <a:lnTo>
                  <a:pt x="61341" y="187578"/>
                </a:lnTo>
                <a:lnTo>
                  <a:pt x="61341" y="291083"/>
                </a:lnTo>
                <a:lnTo>
                  <a:pt x="217932" y="291083"/>
                </a:lnTo>
                <a:lnTo>
                  <a:pt x="217932" y="345566"/>
                </a:lnTo>
                <a:lnTo>
                  <a:pt x="0" y="345566"/>
                </a:lnTo>
                <a:lnTo>
                  <a:pt x="0" y="0"/>
                </a:lnTo>
                <a:close/>
              </a:path>
            </a:pathLst>
          </a:custGeom>
          <a:ln w="1778">
            <a:solidFill>
              <a:srgbClr val="58134A"/>
            </a:solidFill>
          </a:ln>
        </p:spPr>
        <p:txBody>
          <a:bodyPr wrap="square" lIns="0" tIns="0" rIns="0" bIns="0" rtlCol="0">
            <a:noAutofit/>
          </a:bodyPr>
          <a:lstStyle/>
          <a:p>
            <a:endParaRPr sz="1790"/>
          </a:p>
        </p:txBody>
      </p:sp>
      <p:sp>
        <p:nvSpPr>
          <p:cNvPr id="72" name="object 72"/>
          <p:cNvSpPr/>
          <p:nvPr/>
        </p:nvSpPr>
        <p:spPr>
          <a:xfrm>
            <a:off x="3614027" y="440276"/>
            <a:ext cx="250197" cy="348456"/>
          </a:xfrm>
          <a:custGeom>
            <a:avLst/>
            <a:gdLst/>
            <a:ahLst/>
            <a:cxnLst/>
            <a:rect l="l" t="t" r="r" b="b"/>
            <a:pathLst>
              <a:path w="251587" h="350392">
                <a:moveTo>
                  <a:pt x="0" y="0"/>
                </a:moveTo>
                <a:lnTo>
                  <a:pt x="29464" y="0"/>
                </a:lnTo>
                <a:lnTo>
                  <a:pt x="192659" y="208533"/>
                </a:lnTo>
                <a:lnTo>
                  <a:pt x="192659" y="0"/>
                </a:lnTo>
                <a:lnTo>
                  <a:pt x="251587" y="0"/>
                </a:lnTo>
                <a:lnTo>
                  <a:pt x="251587" y="350392"/>
                </a:lnTo>
                <a:lnTo>
                  <a:pt x="226695" y="350392"/>
                </a:lnTo>
                <a:lnTo>
                  <a:pt x="58928" y="131699"/>
                </a:lnTo>
                <a:lnTo>
                  <a:pt x="58928" y="345820"/>
                </a:lnTo>
                <a:lnTo>
                  <a:pt x="0" y="345820"/>
                </a:lnTo>
                <a:lnTo>
                  <a:pt x="0" y="0"/>
                </a:lnTo>
                <a:close/>
              </a:path>
            </a:pathLst>
          </a:custGeom>
          <a:ln w="1778">
            <a:solidFill>
              <a:srgbClr val="58134A"/>
            </a:solidFill>
          </a:ln>
        </p:spPr>
        <p:txBody>
          <a:bodyPr wrap="square" lIns="0" tIns="0" rIns="0" bIns="0" rtlCol="0">
            <a:noAutofit/>
          </a:bodyPr>
          <a:lstStyle/>
          <a:p>
            <a:endParaRPr sz="1790"/>
          </a:p>
        </p:txBody>
      </p:sp>
      <p:sp>
        <p:nvSpPr>
          <p:cNvPr id="73" name="object 73"/>
          <p:cNvSpPr/>
          <p:nvPr/>
        </p:nvSpPr>
        <p:spPr>
          <a:xfrm>
            <a:off x="3092289" y="440276"/>
            <a:ext cx="61001" cy="343657"/>
          </a:xfrm>
          <a:custGeom>
            <a:avLst/>
            <a:gdLst/>
            <a:ahLst/>
            <a:cxnLst/>
            <a:rect l="l" t="t" r="r" b="b"/>
            <a:pathLst>
              <a:path w="61340" h="345566">
                <a:moveTo>
                  <a:pt x="0" y="0"/>
                </a:moveTo>
                <a:lnTo>
                  <a:pt x="61340" y="0"/>
                </a:lnTo>
                <a:lnTo>
                  <a:pt x="61340" y="345566"/>
                </a:lnTo>
                <a:lnTo>
                  <a:pt x="0" y="345566"/>
                </a:lnTo>
                <a:lnTo>
                  <a:pt x="0" y="0"/>
                </a:lnTo>
                <a:close/>
              </a:path>
            </a:pathLst>
          </a:custGeom>
          <a:ln w="1777">
            <a:solidFill>
              <a:srgbClr val="58134A"/>
            </a:solidFill>
          </a:ln>
        </p:spPr>
        <p:txBody>
          <a:bodyPr wrap="square" lIns="0" tIns="0" rIns="0" bIns="0" rtlCol="0">
            <a:noAutofit/>
          </a:bodyPr>
          <a:lstStyle/>
          <a:p>
            <a:endParaRPr sz="1790"/>
          </a:p>
        </p:txBody>
      </p:sp>
      <p:sp>
        <p:nvSpPr>
          <p:cNvPr id="74" name="object 74"/>
          <p:cNvSpPr/>
          <p:nvPr/>
        </p:nvSpPr>
        <p:spPr>
          <a:xfrm>
            <a:off x="2465218" y="440276"/>
            <a:ext cx="250197" cy="348456"/>
          </a:xfrm>
          <a:custGeom>
            <a:avLst/>
            <a:gdLst/>
            <a:ahLst/>
            <a:cxnLst/>
            <a:rect l="l" t="t" r="r" b="b"/>
            <a:pathLst>
              <a:path w="251587" h="350392">
                <a:moveTo>
                  <a:pt x="0" y="0"/>
                </a:moveTo>
                <a:lnTo>
                  <a:pt x="29463" y="0"/>
                </a:lnTo>
                <a:lnTo>
                  <a:pt x="192659" y="208533"/>
                </a:lnTo>
                <a:lnTo>
                  <a:pt x="192659" y="0"/>
                </a:lnTo>
                <a:lnTo>
                  <a:pt x="251587" y="0"/>
                </a:lnTo>
                <a:lnTo>
                  <a:pt x="251587" y="350392"/>
                </a:lnTo>
                <a:lnTo>
                  <a:pt x="226694" y="350392"/>
                </a:lnTo>
                <a:lnTo>
                  <a:pt x="58928" y="131699"/>
                </a:lnTo>
                <a:lnTo>
                  <a:pt x="58928" y="345820"/>
                </a:lnTo>
                <a:lnTo>
                  <a:pt x="0" y="345820"/>
                </a:lnTo>
                <a:lnTo>
                  <a:pt x="0" y="0"/>
                </a:lnTo>
                <a:close/>
              </a:path>
            </a:pathLst>
          </a:custGeom>
          <a:ln w="1778">
            <a:solidFill>
              <a:srgbClr val="58134A"/>
            </a:solidFill>
          </a:ln>
        </p:spPr>
        <p:txBody>
          <a:bodyPr wrap="square" lIns="0" tIns="0" rIns="0" bIns="0" rtlCol="0">
            <a:noAutofit/>
          </a:bodyPr>
          <a:lstStyle/>
          <a:p>
            <a:endParaRPr sz="1790"/>
          </a:p>
        </p:txBody>
      </p:sp>
      <p:sp>
        <p:nvSpPr>
          <p:cNvPr id="75" name="object 75"/>
          <p:cNvSpPr/>
          <p:nvPr/>
        </p:nvSpPr>
        <p:spPr>
          <a:xfrm>
            <a:off x="682503" y="440276"/>
            <a:ext cx="60989" cy="343657"/>
          </a:xfrm>
          <a:custGeom>
            <a:avLst/>
            <a:gdLst/>
            <a:ahLst/>
            <a:cxnLst/>
            <a:rect l="l" t="t" r="r" b="b"/>
            <a:pathLst>
              <a:path w="61328" h="345566">
                <a:moveTo>
                  <a:pt x="0" y="0"/>
                </a:moveTo>
                <a:lnTo>
                  <a:pt x="61328" y="0"/>
                </a:lnTo>
                <a:lnTo>
                  <a:pt x="61328" y="345566"/>
                </a:lnTo>
                <a:lnTo>
                  <a:pt x="0" y="345566"/>
                </a:lnTo>
                <a:lnTo>
                  <a:pt x="0" y="0"/>
                </a:lnTo>
                <a:close/>
              </a:path>
            </a:pathLst>
          </a:custGeom>
          <a:ln w="1778">
            <a:solidFill>
              <a:srgbClr val="58134A"/>
            </a:solidFill>
          </a:ln>
        </p:spPr>
        <p:txBody>
          <a:bodyPr wrap="square" lIns="0" tIns="0" rIns="0" bIns="0" rtlCol="0">
            <a:noAutofit/>
          </a:bodyPr>
          <a:lstStyle/>
          <a:p>
            <a:endParaRPr sz="1790"/>
          </a:p>
        </p:txBody>
      </p:sp>
      <p:sp>
        <p:nvSpPr>
          <p:cNvPr id="76" name="object 76"/>
          <p:cNvSpPr/>
          <p:nvPr/>
        </p:nvSpPr>
        <p:spPr>
          <a:xfrm>
            <a:off x="549132" y="440276"/>
            <a:ext cx="60989" cy="343657"/>
          </a:xfrm>
          <a:custGeom>
            <a:avLst/>
            <a:gdLst/>
            <a:ahLst/>
            <a:cxnLst/>
            <a:rect l="l" t="t" r="r" b="b"/>
            <a:pathLst>
              <a:path w="61328" h="345566">
                <a:moveTo>
                  <a:pt x="0" y="0"/>
                </a:moveTo>
                <a:lnTo>
                  <a:pt x="61328" y="0"/>
                </a:lnTo>
                <a:lnTo>
                  <a:pt x="61328" y="345566"/>
                </a:lnTo>
                <a:lnTo>
                  <a:pt x="0" y="345566"/>
                </a:lnTo>
                <a:lnTo>
                  <a:pt x="0" y="0"/>
                </a:lnTo>
                <a:close/>
              </a:path>
            </a:pathLst>
          </a:custGeom>
          <a:ln w="1778">
            <a:solidFill>
              <a:srgbClr val="58134A"/>
            </a:solidFill>
          </a:ln>
        </p:spPr>
        <p:txBody>
          <a:bodyPr wrap="square" lIns="0" tIns="0" rIns="0" bIns="0" rtlCol="0">
            <a:noAutofit/>
          </a:bodyPr>
          <a:lstStyle/>
          <a:p>
            <a:endParaRPr sz="1790"/>
          </a:p>
        </p:txBody>
      </p:sp>
      <p:sp>
        <p:nvSpPr>
          <p:cNvPr id="77" name="object 77"/>
          <p:cNvSpPr/>
          <p:nvPr/>
        </p:nvSpPr>
        <p:spPr>
          <a:xfrm>
            <a:off x="4533984" y="436739"/>
            <a:ext cx="264089" cy="347194"/>
          </a:xfrm>
          <a:custGeom>
            <a:avLst/>
            <a:gdLst/>
            <a:ahLst/>
            <a:cxnLst/>
            <a:rect l="l" t="t" r="r" b="b"/>
            <a:pathLst>
              <a:path w="265556" h="349123">
                <a:moveTo>
                  <a:pt x="95757" y="0"/>
                </a:moveTo>
                <a:lnTo>
                  <a:pt x="115076" y="594"/>
                </a:lnTo>
                <a:lnTo>
                  <a:pt x="132859" y="2376"/>
                </a:lnTo>
                <a:lnTo>
                  <a:pt x="149109" y="5347"/>
                </a:lnTo>
                <a:lnTo>
                  <a:pt x="163826" y="9505"/>
                </a:lnTo>
                <a:lnTo>
                  <a:pt x="177009" y="14850"/>
                </a:lnTo>
                <a:lnTo>
                  <a:pt x="188660" y="21382"/>
                </a:lnTo>
                <a:lnTo>
                  <a:pt x="198777" y="29101"/>
                </a:lnTo>
                <a:lnTo>
                  <a:pt x="207363" y="38006"/>
                </a:lnTo>
                <a:lnTo>
                  <a:pt x="214417" y="48097"/>
                </a:lnTo>
                <a:lnTo>
                  <a:pt x="219939" y="59374"/>
                </a:lnTo>
                <a:lnTo>
                  <a:pt x="223930" y="71835"/>
                </a:lnTo>
                <a:lnTo>
                  <a:pt x="226391" y="85482"/>
                </a:lnTo>
                <a:lnTo>
                  <a:pt x="227321" y="100313"/>
                </a:lnTo>
                <a:lnTo>
                  <a:pt x="227329" y="101981"/>
                </a:lnTo>
                <a:lnTo>
                  <a:pt x="226476" y="114989"/>
                </a:lnTo>
                <a:lnTo>
                  <a:pt x="223922" y="127490"/>
                </a:lnTo>
                <a:lnTo>
                  <a:pt x="219675" y="139479"/>
                </a:lnTo>
                <a:lnTo>
                  <a:pt x="213741" y="150945"/>
                </a:lnTo>
                <a:lnTo>
                  <a:pt x="209168" y="157861"/>
                </a:lnTo>
                <a:lnTo>
                  <a:pt x="200786" y="168228"/>
                </a:lnTo>
                <a:lnTo>
                  <a:pt x="191491" y="177151"/>
                </a:lnTo>
                <a:lnTo>
                  <a:pt x="181281" y="184644"/>
                </a:lnTo>
                <a:lnTo>
                  <a:pt x="170159" y="190723"/>
                </a:lnTo>
                <a:lnTo>
                  <a:pt x="163449" y="193548"/>
                </a:lnTo>
                <a:lnTo>
                  <a:pt x="265556" y="349123"/>
                </a:lnTo>
                <a:lnTo>
                  <a:pt x="194817" y="349123"/>
                </a:lnTo>
                <a:lnTo>
                  <a:pt x="102615" y="206501"/>
                </a:lnTo>
                <a:lnTo>
                  <a:pt x="92362" y="206168"/>
                </a:lnTo>
                <a:lnTo>
                  <a:pt x="79740" y="205648"/>
                </a:lnTo>
                <a:lnTo>
                  <a:pt x="64802" y="204913"/>
                </a:lnTo>
                <a:lnTo>
                  <a:pt x="63626" y="204850"/>
                </a:lnTo>
                <a:lnTo>
                  <a:pt x="63626" y="349123"/>
                </a:lnTo>
                <a:lnTo>
                  <a:pt x="0" y="349123"/>
                </a:lnTo>
                <a:lnTo>
                  <a:pt x="0" y="3556"/>
                </a:lnTo>
                <a:lnTo>
                  <a:pt x="6250" y="3393"/>
                </a:lnTo>
                <a:lnTo>
                  <a:pt x="18489" y="2873"/>
                </a:lnTo>
                <a:lnTo>
                  <a:pt x="36765" y="1946"/>
                </a:lnTo>
                <a:lnTo>
                  <a:pt x="39877" y="1778"/>
                </a:lnTo>
                <a:lnTo>
                  <a:pt x="54924" y="1079"/>
                </a:lnTo>
                <a:lnTo>
                  <a:pt x="68573" y="546"/>
                </a:lnTo>
                <a:lnTo>
                  <a:pt x="80843" y="189"/>
                </a:lnTo>
                <a:lnTo>
                  <a:pt x="91750" y="15"/>
                </a:lnTo>
                <a:lnTo>
                  <a:pt x="95757" y="0"/>
                </a:lnTo>
                <a:close/>
              </a:path>
            </a:pathLst>
          </a:custGeom>
          <a:ln w="1778">
            <a:solidFill>
              <a:srgbClr val="58134A"/>
            </a:solidFill>
          </a:ln>
        </p:spPr>
        <p:txBody>
          <a:bodyPr wrap="square" lIns="0" tIns="0" rIns="0" bIns="0" rtlCol="0">
            <a:noAutofit/>
          </a:bodyPr>
          <a:lstStyle/>
          <a:p>
            <a:endParaRPr sz="1790"/>
          </a:p>
        </p:txBody>
      </p:sp>
      <p:sp>
        <p:nvSpPr>
          <p:cNvPr id="78" name="object 78"/>
          <p:cNvSpPr/>
          <p:nvPr/>
        </p:nvSpPr>
        <p:spPr>
          <a:xfrm>
            <a:off x="2752420" y="435603"/>
            <a:ext cx="301978" cy="348330"/>
          </a:xfrm>
          <a:custGeom>
            <a:avLst/>
            <a:gdLst/>
            <a:ahLst/>
            <a:cxnLst/>
            <a:rect l="l" t="t" r="r" b="b"/>
            <a:pathLst>
              <a:path w="303656" h="350265">
                <a:moveTo>
                  <a:pt x="137794" y="0"/>
                </a:moveTo>
                <a:lnTo>
                  <a:pt x="164719" y="0"/>
                </a:lnTo>
                <a:lnTo>
                  <a:pt x="303656" y="350265"/>
                </a:lnTo>
                <a:lnTo>
                  <a:pt x="235965" y="350265"/>
                </a:lnTo>
                <a:lnTo>
                  <a:pt x="210693" y="280288"/>
                </a:lnTo>
                <a:lnTo>
                  <a:pt x="92328" y="280288"/>
                </a:lnTo>
                <a:lnTo>
                  <a:pt x="68199" y="350265"/>
                </a:lnTo>
                <a:lnTo>
                  <a:pt x="0" y="350265"/>
                </a:lnTo>
                <a:lnTo>
                  <a:pt x="137794" y="0"/>
                </a:lnTo>
                <a:close/>
              </a:path>
            </a:pathLst>
          </a:custGeom>
          <a:ln w="1778">
            <a:solidFill>
              <a:srgbClr val="58134A"/>
            </a:solidFill>
          </a:ln>
        </p:spPr>
        <p:txBody>
          <a:bodyPr wrap="square" lIns="0" tIns="0" rIns="0" bIns="0" rtlCol="0">
            <a:noAutofit/>
          </a:bodyPr>
          <a:lstStyle/>
          <a:p>
            <a:endParaRPr sz="1790"/>
          </a:p>
        </p:txBody>
      </p:sp>
      <p:sp>
        <p:nvSpPr>
          <p:cNvPr id="79" name="object 79"/>
          <p:cNvSpPr/>
          <p:nvPr/>
        </p:nvSpPr>
        <p:spPr>
          <a:xfrm>
            <a:off x="2126485" y="435603"/>
            <a:ext cx="301978" cy="348330"/>
          </a:xfrm>
          <a:custGeom>
            <a:avLst/>
            <a:gdLst/>
            <a:ahLst/>
            <a:cxnLst/>
            <a:rect l="l" t="t" r="r" b="b"/>
            <a:pathLst>
              <a:path w="303656" h="350265">
                <a:moveTo>
                  <a:pt x="137794" y="0"/>
                </a:moveTo>
                <a:lnTo>
                  <a:pt x="164719" y="0"/>
                </a:lnTo>
                <a:lnTo>
                  <a:pt x="303656" y="350265"/>
                </a:lnTo>
                <a:lnTo>
                  <a:pt x="235965" y="350265"/>
                </a:lnTo>
                <a:lnTo>
                  <a:pt x="210693" y="280288"/>
                </a:lnTo>
                <a:lnTo>
                  <a:pt x="92328" y="280288"/>
                </a:lnTo>
                <a:lnTo>
                  <a:pt x="68199" y="350265"/>
                </a:lnTo>
                <a:lnTo>
                  <a:pt x="0" y="350265"/>
                </a:lnTo>
                <a:lnTo>
                  <a:pt x="137794" y="0"/>
                </a:lnTo>
                <a:close/>
              </a:path>
            </a:pathLst>
          </a:custGeom>
          <a:ln w="1778">
            <a:solidFill>
              <a:srgbClr val="58134A"/>
            </a:solidFill>
          </a:ln>
        </p:spPr>
        <p:txBody>
          <a:bodyPr wrap="square" lIns="0" tIns="0" rIns="0" bIns="0" rtlCol="0">
            <a:noAutofit/>
          </a:bodyPr>
          <a:lstStyle/>
          <a:p>
            <a:endParaRPr sz="1790"/>
          </a:p>
        </p:txBody>
      </p:sp>
      <p:sp>
        <p:nvSpPr>
          <p:cNvPr id="80" name="object 80"/>
          <p:cNvSpPr/>
          <p:nvPr/>
        </p:nvSpPr>
        <p:spPr>
          <a:xfrm>
            <a:off x="6840950" y="434465"/>
            <a:ext cx="208013" cy="355404"/>
          </a:xfrm>
          <a:custGeom>
            <a:avLst/>
            <a:gdLst/>
            <a:ahLst/>
            <a:cxnLst/>
            <a:rect l="l" t="t" r="r" b="b"/>
            <a:pathLst>
              <a:path w="209169" h="357378">
                <a:moveTo>
                  <a:pt x="105410" y="0"/>
                </a:moveTo>
                <a:lnTo>
                  <a:pt x="121523" y="439"/>
                </a:lnTo>
                <a:lnTo>
                  <a:pt x="136399" y="1756"/>
                </a:lnTo>
                <a:lnTo>
                  <a:pt x="150038" y="3947"/>
                </a:lnTo>
                <a:lnTo>
                  <a:pt x="162440" y="7013"/>
                </a:lnTo>
                <a:lnTo>
                  <a:pt x="173605" y="10949"/>
                </a:lnTo>
                <a:lnTo>
                  <a:pt x="183533" y="15754"/>
                </a:lnTo>
                <a:lnTo>
                  <a:pt x="192224" y="21426"/>
                </a:lnTo>
                <a:lnTo>
                  <a:pt x="193421" y="22352"/>
                </a:lnTo>
                <a:lnTo>
                  <a:pt x="174751" y="75184"/>
                </a:lnTo>
                <a:lnTo>
                  <a:pt x="163222" y="67765"/>
                </a:lnTo>
                <a:lnTo>
                  <a:pt x="151478" y="61772"/>
                </a:lnTo>
                <a:lnTo>
                  <a:pt x="139522" y="57210"/>
                </a:lnTo>
                <a:lnTo>
                  <a:pt x="127352" y="54082"/>
                </a:lnTo>
                <a:lnTo>
                  <a:pt x="114969" y="52394"/>
                </a:lnTo>
                <a:lnTo>
                  <a:pt x="106552" y="52070"/>
                </a:lnTo>
                <a:lnTo>
                  <a:pt x="92342" y="53587"/>
                </a:lnTo>
                <a:lnTo>
                  <a:pt x="80644" y="58116"/>
                </a:lnTo>
                <a:lnTo>
                  <a:pt x="73660" y="63373"/>
                </a:lnTo>
                <a:lnTo>
                  <a:pt x="66127" y="73498"/>
                </a:lnTo>
                <a:lnTo>
                  <a:pt x="62399" y="85900"/>
                </a:lnTo>
                <a:lnTo>
                  <a:pt x="61975" y="92456"/>
                </a:lnTo>
                <a:lnTo>
                  <a:pt x="63279" y="100861"/>
                </a:lnTo>
                <a:lnTo>
                  <a:pt x="67188" y="109359"/>
                </a:lnTo>
                <a:lnTo>
                  <a:pt x="73701" y="117951"/>
                </a:lnTo>
                <a:lnTo>
                  <a:pt x="82816" y="126641"/>
                </a:lnTo>
                <a:lnTo>
                  <a:pt x="94530" y="135429"/>
                </a:lnTo>
                <a:lnTo>
                  <a:pt x="108841" y="144318"/>
                </a:lnTo>
                <a:lnTo>
                  <a:pt x="125747" y="153311"/>
                </a:lnTo>
                <a:lnTo>
                  <a:pt x="127762" y="154305"/>
                </a:lnTo>
                <a:lnTo>
                  <a:pt x="141805" y="161481"/>
                </a:lnTo>
                <a:lnTo>
                  <a:pt x="154067" y="168411"/>
                </a:lnTo>
                <a:lnTo>
                  <a:pt x="164532" y="175093"/>
                </a:lnTo>
                <a:lnTo>
                  <a:pt x="173186" y="181528"/>
                </a:lnTo>
                <a:lnTo>
                  <a:pt x="186699" y="194922"/>
                </a:lnTo>
                <a:lnTo>
                  <a:pt x="194136" y="205212"/>
                </a:lnTo>
                <a:lnTo>
                  <a:pt x="200131" y="216441"/>
                </a:lnTo>
                <a:lnTo>
                  <a:pt x="205193" y="230348"/>
                </a:lnTo>
                <a:lnTo>
                  <a:pt x="207824" y="242672"/>
                </a:lnTo>
                <a:lnTo>
                  <a:pt x="209063" y="255792"/>
                </a:lnTo>
                <a:lnTo>
                  <a:pt x="209169" y="261112"/>
                </a:lnTo>
                <a:lnTo>
                  <a:pt x="208258" y="274605"/>
                </a:lnTo>
                <a:lnTo>
                  <a:pt x="205527" y="287295"/>
                </a:lnTo>
                <a:lnTo>
                  <a:pt x="200974" y="299177"/>
                </a:lnTo>
                <a:lnTo>
                  <a:pt x="194601" y="310242"/>
                </a:lnTo>
                <a:lnTo>
                  <a:pt x="186406" y="320485"/>
                </a:lnTo>
                <a:lnTo>
                  <a:pt x="176391" y="329897"/>
                </a:lnTo>
                <a:lnTo>
                  <a:pt x="166532" y="337139"/>
                </a:lnTo>
                <a:lnTo>
                  <a:pt x="156202" y="343055"/>
                </a:lnTo>
                <a:lnTo>
                  <a:pt x="145030" y="347947"/>
                </a:lnTo>
                <a:lnTo>
                  <a:pt x="133017" y="351819"/>
                </a:lnTo>
                <a:lnTo>
                  <a:pt x="120162" y="354672"/>
                </a:lnTo>
                <a:lnTo>
                  <a:pt x="106467" y="356508"/>
                </a:lnTo>
                <a:lnTo>
                  <a:pt x="91930" y="357329"/>
                </a:lnTo>
                <a:lnTo>
                  <a:pt x="87249" y="357378"/>
                </a:lnTo>
                <a:lnTo>
                  <a:pt x="73894" y="356886"/>
                </a:lnTo>
                <a:lnTo>
                  <a:pt x="60913" y="355411"/>
                </a:lnTo>
                <a:lnTo>
                  <a:pt x="48305" y="352956"/>
                </a:lnTo>
                <a:lnTo>
                  <a:pt x="36069" y="349523"/>
                </a:lnTo>
                <a:lnTo>
                  <a:pt x="24207" y="345113"/>
                </a:lnTo>
                <a:lnTo>
                  <a:pt x="12717" y="339730"/>
                </a:lnTo>
                <a:lnTo>
                  <a:pt x="1601" y="333374"/>
                </a:lnTo>
                <a:lnTo>
                  <a:pt x="0" y="332359"/>
                </a:lnTo>
                <a:lnTo>
                  <a:pt x="22605" y="277368"/>
                </a:lnTo>
                <a:lnTo>
                  <a:pt x="34737" y="285193"/>
                </a:lnTo>
                <a:lnTo>
                  <a:pt x="46791" y="291591"/>
                </a:lnTo>
                <a:lnTo>
                  <a:pt x="58773" y="296560"/>
                </a:lnTo>
                <a:lnTo>
                  <a:pt x="70691" y="300100"/>
                </a:lnTo>
                <a:lnTo>
                  <a:pt x="82553" y="302211"/>
                </a:lnTo>
                <a:lnTo>
                  <a:pt x="94106" y="302895"/>
                </a:lnTo>
                <a:lnTo>
                  <a:pt x="112903" y="301491"/>
                </a:lnTo>
                <a:lnTo>
                  <a:pt x="127697" y="297282"/>
                </a:lnTo>
                <a:lnTo>
                  <a:pt x="138484" y="290267"/>
                </a:lnTo>
                <a:lnTo>
                  <a:pt x="145257" y="280446"/>
                </a:lnTo>
                <a:lnTo>
                  <a:pt x="148013" y="267818"/>
                </a:lnTo>
                <a:lnTo>
                  <a:pt x="148081" y="265175"/>
                </a:lnTo>
                <a:lnTo>
                  <a:pt x="146519" y="252901"/>
                </a:lnTo>
                <a:lnTo>
                  <a:pt x="141810" y="241037"/>
                </a:lnTo>
                <a:lnTo>
                  <a:pt x="135381" y="231394"/>
                </a:lnTo>
                <a:lnTo>
                  <a:pt x="129216" y="224847"/>
                </a:lnTo>
                <a:lnTo>
                  <a:pt x="120898" y="217979"/>
                </a:lnTo>
                <a:lnTo>
                  <a:pt x="110430" y="210802"/>
                </a:lnTo>
                <a:lnTo>
                  <a:pt x="97810" y="203329"/>
                </a:lnTo>
                <a:lnTo>
                  <a:pt x="83039" y="195570"/>
                </a:lnTo>
                <a:lnTo>
                  <a:pt x="82803" y="195453"/>
                </a:lnTo>
                <a:lnTo>
                  <a:pt x="67803" y="187647"/>
                </a:lnTo>
                <a:lnTo>
                  <a:pt x="54909" y="180436"/>
                </a:lnTo>
                <a:lnTo>
                  <a:pt x="44135" y="173819"/>
                </a:lnTo>
                <a:lnTo>
                  <a:pt x="35492" y="167795"/>
                </a:lnTo>
                <a:lnTo>
                  <a:pt x="29337" y="162687"/>
                </a:lnTo>
                <a:lnTo>
                  <a:pt x="20638" y="153314"/>
                </a:lnTo>
                <a:lnTo>
                  <a:pt x="13475" y="142847"/>
                </a:lnTo>
                <a:lnTo>
                  <a:pt x="8127" y="132080"/>
                </a:lnTo>
                <a:lnTo>
                  <a:pt x="4129" y="120397"/>
                </a:lnTo>
                <a:lnTo>
                  <a:pt x="1628" y="107965"/>
                </a:lnTo>
                <a:lnTo>
                  <a:pt x="649" y="94808"/>
                </a:lnTo>
                <a:lnTo>
                  <a:pt x="635" y="92964"/>
                </a:lnTo>
                <a:lnTo>
                  <a:pt x="1529" y="79354"/>
                </a:lnTo>
                <a:lnTo>
                  <a:pt x="4213" y="66596"/>
                </a:lnTo>
                <a:lnTo>
                  <a:pt x="8686" y="54681"/>
                </a:lnTo>
                <a:lnTo>
                  <a:pt x="14948" y="43602"/>
                </a:lnTo>
                <a:lnTo>
                  <a:pt x="22999" y="33350"/>
                </a:lnTo>
                <a:lnTo>
                  <a:pt x="29972" y="26416"/>
                </a:lnTo>
                <a:lnTo>
                  <a:pt x="39760" y="18674"/>
                </a:lnTo>
                <a:lnTo>
                  <a:pt x="50366" y="12275"/>
                </a:lnTo>
                <a:lnTo>
                  <a:pt x="61798" y="7218"/>
                </a:lnTo>
                <a:lnTo>
                  <a:pt x="74066" y="3497"/>
                </a:lnTo>
                <a:lnTo>
                  <a:pt x="87179" y="1111"/>
                </a:lnTo>
                <a:lnTo>
                  <a:pt x="101145" y="57"/>
                </a:lnTo>
                <a:lnTo>
                  <a:pt x="105410" y="0"/>
                </a:lnTo>
                <a:close/>
              </a:path>
            </a:pathLst>
          </a:custGeom>
          <a:ln w="1778">
            <a:solidFill>
              <a:srgbClr val="58134A"/>
            </a:solidFill>
          </a:ln>
        </p:spPr>
        <p:txBody>
          <a:bodyPr wrap="square" lIns="0" tIns="0" rIns="0" bIns="0" rtlCol="0">
            <a:noAutofit/>
          </a:bodyPr>
          <a:lstStyle/>
          <a:p>
            <a:endParaRPr sz="1790"/>
          </a:p>
        </p:txBody>
      </p:sp>
      <p:sp>
        <p:nvSpPr>
          <p:cNvPr id="81" name="object 81"/>
          <p:cNvSpPr/>
          <p:nvPr/>
        </p:nvSpPr>
        <p:spPr>
          <a:xfrm>
            <a:off x="6208953" y="434465"/>
            <a:ext cx="261058" cy="355404"/>
          </a:xfrm>
          <a:custGeom>
            <a:avLst/>
            <a:gdLst/>
            <a:ahLst/>
            <a:cxnLst/>
            <a:rect l="l" t="t" r="r" b="b"/>
            <a:pathLst>
              <a:path w="262508" h="357378">
                <a:moveTo>
                  <a:pt x="158241" y="0"/>
                </a:moveTo>
                <a:lnTo>
                  <a:pt x="173237" y="408"/>
                </a:lnTo>
                <a:lnTo>
                  <a:pt x="187429" y="1634"/>
                </a:lnTo>
                <a:lnTo>
                  <a:pt x="200818" y="3674"/>
                </a:lnTo>
                <a:lnTo>
                  <a:pt x="213407" y="6528"/>
                </a:lnTo>
                <a:lnTo>
                  <a:pt x="225197" y="10193"/>
                </a:lnTo>
                <a:lnTo>
                  <a:pt x="236190" y="14669"/>
                </a:lnTo>
                <a:lnTo>
                  <a:pt x="246387" y="19953"/>
                </a:lnTo>
                <a:lnTo>
                  <a:pt x="253237" y="24257"/>
                </a:lnTo>
                <a:lnTo>
                  <a:pt x="228091" y="75057"/>
                </a:lnTo>
                <a:lnTo>
                  <a:pt x="219701" y="68195"/>
                </a:lnTo>
                <a:lnTo>
                  <a:pt x="209636" y="62721"/>
                </a:lnTo>
                <a:lnTo>
                  <a:pt x="197892" y="58634"/>
                </a:lnTo>
                <a:lnTo>
                  <a:pt x="184464" y="55934"/>
                </a:lnTo>
                <a:lnTo>
                  <a:pt x="169348" y="54621"/>
                </a:lnTo>
                <a:lnTo>
                  <a:pt x="162051" y="54483"/>
                </a:lnTo>
                <a:lnTo>
                  <a:pt x="148646" y="55404"/>
                </a:lnTo>
                <a:lnTo>
                  <a:pt x="136037" y="58170"/>
                </a:lnTo>
                <a:lnTo>
                  <a:pt x="124223" y="62780"/>
                </a:lnTo>
                <a:lnTo>
                  <a:pt x="113205" y="69234"/>
                </a:lnTo>
                <a:lnTo>
                  <a:pt x="102983" y="77531"/>
                </a:lnTo>
                <a:lnTo>
                  <a:pt x="93556" y="87673"/>
                </a:lnTo>
                <a:lnTo>
                  <a:pt x="84385" y="100621"/>
                </a:lnTo>
                <a:lnTo>
                  <a:pt x="78539" y="111247"/>
                </a:lnTo>
                <a:lnTo>
                  <a:pt x="73653" y="122552"/>
                </a:lnTo>
                <a:lnTo>
                  <a:pt x="69729" y="134536"/>
                </a:lnTo>
                <a:lnTo>
                  <a:pt x="66771" y="147197"/>
                </a:lnTo>
                <a:lnTo>
                  <a:pt x="64783" y="160533"/>
                </a:lnTo>
                <a:lnTo>
                  <a:pt x="63769" y="174542"/>
                </a:lnTo>
                <a:lnTo>
                  <a:pt x="63626" y="182372"/>
                </a:lnTo>
                <a:lnTo>
                  <a:pt x="64118" y="197311"/>
                </a:lnTo>
                <a:lnTo>
                  <a:pt x="65594" y="211369"/>
                </a:lnTo>
                <a:lnTo>
                  <a:pt x="68057" y="224543"/>
                </a:lnTo>
                <a:lnTo>
                  <a:pt x="71508" y="236831"/>
                </a:lnTo>
                <a:lnTo>
                  <a:pt x="75949" y="248231"/>
                </a:lnTo>
                <a:lnTo>
                  <a:pt x="81384" y="258742"/>
                </a:lnTo>
                <a:lnTo>
                  <a:pt x="87812" y="268360"/>
                </a:lnTo>
                <a:lnTo>
                  <a:pt x="98340" y="280285"/>
                </a:lnTo>
                <a:lnTo>
                  <a:pt x="108367" y="288483"/>
                </a:lnTo>
                <a:lnTo>
                  <a:pt x="119361" y="294847"/>
                </a:lnTo>
                <a:lnTo>
                  <a:pt x="131323" y="299372"/>
                </a:lnTo>
                <a:lnTo>
                  <a:pt x="144253" y="302055"/>
                </a:lnTo>
                <a:lnTo>
                  <a:pt x="157479" y="302895"/>
                </a:lnTo>
                <a:lnTo>
                  <a:pt x="171779" y="302095"/>
                </a:lnTo>
                <a:lnTo>
                  <a:pt x="185093" y="299697"/>
                </a:lnTo>
                <a:lnTo>
                  <a:pt x="197425" y="295704"/>
                </a:lnTo>
                <a:lnTo>
                  <a:pt x="208782" y="290119"/>
                </a:lnTo>
                <a:lnTo>
                  <a:pt x="219168" y="282944"/>
                </a:lnTo>
                <a:lnTo>
                  <a:pt x="228589" y="274181"/>
                </a:lnTo>
                <a:lnTo>
                  <a:pt x="233933" y="267970"/>
                </a:lnTo>
                <a:lnTo>
                  <a:pt x="262508" y="317500"/>
                </a:lnTo>
                <a:lnTo>
                  <a:pt x="244561" y="332919"/>
                </a:lnTo>
                <a:lnTo>
                  <a:pt x="234351" y="339226"/>
                </a:lnTo>
                <a:lnTo>
                  <a:pt x="223318" y="344595"/>
                </a:lnTo>
                <a:lnTo>
                  <a:pt x="211462" y="349027"/>
                </a:lnTo>
                <a:lnTo>
                  <a:pt x="198785" y="352520"/>
                </a:lnTo>
                <a:lnTo>
                  <a:pt x="185287" y="355073"/>
                </a:lnTo>
                <a:lnTo>
                  <a:pt x="170970" y="356686"/>
                </a:lnTo>
                <a:lnTo>
                  <a:pt x="155835" y="357356"/>
                </a:lnTo>
                <a:lnTo>
                  <a:pt x="152526" y="357378"/>
                </a:lnTo>
                <a:lnTo>
                  <a:pt x="137828" y="356863"/>
                </a:lnTo>
                <a:lnTo>
                  <a:pt x="123828" y="355319"/>
                </a:lnTo>
                <a:lnTo>
                  <a:pt x="110526" y="352747"/>
                </a:lnTo>
                <a:lnTo>
                  <a:pt x="97922" y="349145"/>
                </a:lnTo>
                <a:lnTo>
                  <a:pt x="86013" y="344515"/>
                </a:lnTo>
                <a:lnTo>
                  <a:pt x="74800" y="338855"/>
                </a:lnTo>
                <a:lnTo>
                  <a:pt x="64282" y="332166"/>
                </a:lnTo>
                <a:lnTo>
                  <a:pt x="54458" y="324448"/>
                </a:lnTo>
                <a:lnTo>
                  <a:pt x="45326" y="315701"/>
                </a:lnTo>
                <a:lnTo>
                  <a:pt x="32885" y="300557"/>
                </a:lnTo>
                <a:lnTo>
                  <a:pt x="20737" y="280338"/>
                </a:lnTo>
                <a:lnTo>
                  <a:pt x="15709" y="269317"/>
                </a:lnTo>
                <a:lnTo>
                  <a:pt x="11377" y="257691"/>
                </a:lnTo>
                <a:lnTo>
                  <a:pt x="7743" y="245460"/>
                </a:lnTo>
                <a:lnTo>
                  <a:pt x="4806" y="232625"/>
                </a:lnTo>
                <a:lnTo>
                  <a:pt x="2566" y="219189"/>
                </a:lnTo>
                <a:lnTo>
                  <a:pt x="1023" y="205151"/>
                </a:lnTo>
                <a:lnTo>
                  <a:pt x="177" y="190515"/>
                </a:lnTo>
                <a:lnTo>
                  <a:pt x="0" y="179705"/>
                </a:lnTo>
                <a:lnTo>
                  <a:pt x="387" y="165581"/>
                </a:lnTo>
                <a:lnTo>
                  <a:pt x="1551" y="151892"/>
                </a:lnTo>
                <a:lnTo>
                  <a:pt x="3493" y="138640"/>
                </a:lnTo>
                <a:lnTo>
                  <a:pt x="6213" y="125827"/>
                </a:lnTo>
                <a:lnTo>
                  <a:pt x="9713" y="113452"/>
                </a:lnTo>
                <a:lnTo>
                  <a:pt x="13994" y="101518"/>
                </a:lnTo>
                <a:lnTo>
                  <a:pt x="19058" y="90026"/>
                </a:lnTo>
                <a:lnTo>
                  <a:pt x="24905" y="78977"/>
                </a:lnTo>
                <a:lnTo>
                  <a:pt x="31538" y="68372"/>
                </a:lnTo>
                <a:lnTo>
                  <a:pt x="38957" y="58213"/>
                </a:lnTo>
                <a:lnTo>
                  <a:pt x="53734" y="41601"/>
                </a:lnTo>
                <a:lnTo>
                  <a:pt x="63537" y="32710"/>
                </a:lnTo>
                <a:lnTo>
                  <a:pt x="73858" y="24888"/>
                </a:lnTo>
                <a:lnTo>
                  <a:pt x="84697" y="18136"/>
                </a:lnTo>
                <a:lnTo>
                  <a:pt x="96052" y="12451"/>
                </a:lnTo>
                <a:lnTo>
                  <a:pt x="107923" y="7832"/>
                </a:lnTo>
                <a:lnTo>
                  <a:pt x="120308" y="4281"/>
                </a:lnTo>
                <a:lnTo>
                  <a:pt x="133208" y="1794"/>
                </a:lnTo>
                <a:lnTo>
                  <a:pt x="146622" y="372"/>
                </a:lnTo>
                <a:lnTo>
                  <a:pt x="158241" y="0"/>
                </a:lnTo>
                <a:close/>
              </a:path>
            </a:pathLst>
          </a:custGeom>
          <a:ln w="1778">
            <a:solidFill>
              <a:srgbClr val="58134A"/>
            </a:solidFill>
          </a:ln>
        </p:spPr>
        <p:txBody>
          <a:bodyPr wrap="square" lIns="0" tIns="0" rIns="0" bIns="0" rtlCol="0">
            <a:noAutofit/>
          </a:bodyPr>
          <a:lstStyle/>
          <a:p>
            <a:endParaRPr sz="1790"/>
          </a:p>
        </p:txBody>
      </p:sp>
      <p:sp>
        <p:nvSpPr>
          <p:cNvPr id="82" name="object 82"/>
          <p:cNvSpPr/>
          <p:nvPr/>
        </p:nvSpPr>
        <p:spPr>
          <a:xfrm>
            <a:off x="5752763" y="434465"/>
            <a:ext cx="284929" cy="355404"/>
          </a:xfrm>
          <a:custGeom>
            <a:avLst/>
            <a:gdLst/>
            <a:ahLst/>
            <a:cxnLst/>
            <a:rect l="l" t="t" r="r" b="b"/>
            <a:pathLst>
              <a:path w="286512" h="357378">
                <a:moveTo>
                  <a:pt x="175005" y="0"/>
                </a:moveTo>
                <a:lnTo>
                  <a:pt x="188826" y="521"/>
                </a:lnTo>
                <a:lnTo>
                  <a:pt x="202129" y="2085"/>
                </a:lnTo>
                <a:lnTo>
                  <a:pt x="214914" y="4692"/>
                </a:lnTo>
                <a:lnTo>
                  <a:pt x="227179" y="8341"/>
                </a:lnTo>
                <a:lnTo>
                  <a:pt x="238923" y="13033"/>
                </a:lnTo>
                <a:lnTo>
                  <a:pt x="250144" y="18768"/>
                </a:lnTo>
                <a:lnTo>
                  <a:pt x="260840" y="25546"/>
                </a:lnTo>
                <a:lnTo>
                  <a:pt x="271012" y="33366"/>
                </a:lnTo>
                <a:lnTo>
                  <a:pt x="271652" y="33909"/>
                </a:lnTo>
                <a:lnTo>
                  <a:pt x="245999" y="83312"/>
                </a:lnTo>
                <a:lnTo>
                  <a:pt x="237597" y="76937"/>
                </a:lnTo>
                <a:lnTo>
                  <a:pt x="226650" y="70590"/>
                </a:lnTo>
                <a:lnTo>
                  <a:pt x="213157" y="64297"/>
                </a:lnTo>
                <a:lnTo>
                  <a:pt x="198732" y="58921"/>
                </a:lnTo>
                <a:lnTo>
                  <a:pt x="186299" y="55753"/>
                </a:lnTo>
                <a:lnTo>
                  <a:pt x="175171" y="54504"/>
                </a:lnTo>
                <a:lnTo>
                  <a:pt x="173609" y="54483"/>
                </a:lnTo>
                <a:lnTo>
                  <a:pt x="159264" y="55211"/>
                </a:lnTo>
                <a:lnTo>
                  <a:pt x="145829" y="57393"/>
                </a:lnTo>
                <a:lnTo>
                  <a:pt x="133302" y="61028"/>
                </a:lnTo>
                <a:lnTo>
                  <a:pt x="121682" y="66113"/>
                </a:lnTo>
                <a:lnTo>
                  <a:pt x="110964" y="72646"/>
                </a:lnTo>
                <a:lnTo>
                  <a:pt x="101147" y="80624"/>
                </a:lnTo>
                <a:lnTo>
                  <a:pt x="93090" y="89027"/>
                </a:lnTo>
                <a:lnTo>
                  <a:pt x="85879" y="98444"/>
                </a:lnTo>
                <a:lnTo>
                  <a:pt x="79681" y="108669"/>
                </a:lnTo>
                <a:lnTo>
                  <a:pt x="74495" y="119702"/>
                </a:lnTo>
                <a:lnTo>
                  <a:pt x="70319" y="131541"/>
                </a:lnTo>
                <a:lnTo>
                  <a:pt x="67153" y="144188"/>
                </a:lnTo>
                <a:lnTo>
                  <a:pt x="64993" y="157642"/>
                </a:lnTo>
                <a:lnTo>
                  <a:pt x="63839" y="171903"/>
                </a:lnTo>
                <a:lnTo>
                  <a:pt x="63626" y="181610"/>
                </a:lnTo>
                <a:lnTo>
                  <a:pt x="64168" y="196296"/>
                </a:lnTo>
                <a:lnTo>
                  <a:pt x="65791" y="210146"/>
                </a:lnTo>
                <a:lnTo>
                  <a:pt x="68498" y="223163"/>
                </a:lnTo>
                <a:lnTo>
                  <a:pt x="72286" y="235351"/>
                </a:lnTo>
                <a:lnTo>
                  <a:pt x="77157" y="246715"/>
                </a:lnTo>
                <a:lnTo>
                  <a:pt x="83111" y="257258"/>
                </a:lnTo>
                <a:lnTo>
                  <a:pt x="90147" y="266985"/>
                </a:lnTo>
                <a:lnTo>
                  <a:pt x="101624" y="278965"/>
                </a:lnTo>
                <a:lnTo>
                  <a:pt x="111607" y="286598"/>
                </a:lnTo>
                <a:lnTo>
                  <a:pt x="122527" y="292773"/>
                </a:lnTo>
                <a:lnTo>
                  <a:pt x="134378" y="297487"/>
                </a:lnTo>
                <a:lnTo>
                  <a:pt x="147156" y="300737"/>
                </a:lnTo>
                <a:lnTo>
                  <a:pt x="160855" y="302520"/>
                </a:lnTo>
                <a:lnTo>
                  <a:pt x="171196" y="302895"/>
                </a:lnTo>
                <a:lnTo>
                  <a:pt x="185259" y="302001"/>
                </a:lnTo>
                <a:lnTo>
                  <a:pt x="198174" y="299322"/>
                </a:lnTo>
                <a:lnTo>
                  <a:pt x="209931" y="294857"/>
                </a:lnTo>
                <a:lnTo>
                  <a:pt x="220524" y="288605"/>
                </a:lnTo>
                <a:lnTo>
                  <a:pt x="225171" y="217043"/>
                </a:lnTo>
                <a:lnTo>
                  <a:pt x="177291" y="217043"/>
                </a:lnTo>
                <a:lnTo>
                  <a:pt x="177291" y="164592"/>
                </a:lnTo>
                <a:lnTo>
                  <a:pt x="286512" y="164592"/>
                </a:lnTo>
                <a:lnTo>
                  <a:pt x="286512" y="319405"/>
                </a:lnTo>
                <a:lnTo>
                  <a:pt x="266779" y="332565"/>
                </a:lnTo>
                <a:lnTo>
                  <a:pt x="255376" y="338183"/>
                </a:lnTo>
                <a:lnTo>
                  <a:pt x="242949" y="343168"/>
                </a:lnTo>
                <a:lnTo>
                  <a:pt x="230124" y="347345"/>
                </a:lnTo>
                <a:lnTo>
                  <a:pt x="217487" y="350689"/>
                </a:lnTo>
                <a:lnTo>
                  <a:pt x="204893" y="353352"/>
                </a:lnTo>
                <a:lnTo>
                  <a:pt x="192330" y="355339"/>
                </a:lnTo>
                <a:lnTo>
                  <a:pt x="179791" y="356654"/>
                </a:lnTo>
                <a:lnTo>
                  <a:pt x="167266" y="357302"/>
                </a:lnTo>
                <a:lnTo>
                  <a:pt x="161289" y="357378"/>
                </a:lnTo>
                <a:lnTo>
                  <a:pt x="146800" y="356894"/>
                </a:lnTo>
                <a:lnTo>
                  <a:pt x="132922" y="355443"/>
                </a:lnTo>
                <a:lnTo>
                  <a:pt x="119654" y="353026"/>
                </a:lnTo>
                <a:lnTo>
                  <a:pt x="106996" y="349641"/>
                </a:lnTo>
                <a:lnTo>
                  <a:pt x="94947" y="345290"/>
                </a:lnTo>
                <a:lnTo>
                  <a:pt x="83506" y="339971"/>
                </a:lnTo>
                <a:lnTo>
                  <a:pt x="72672" y="333686"/>
                </a:lnTo>
                <a:lnTo>
                  <a:pt x="62445" y="326433"/>
                </a:lnTo>
                <a:lnTo>
                  <a:pt x="52824" y="318214"/>
                </a:lnTo>
                <a:lnTo>
                  <a:pt x="43809" y="309027"/>
                </a:lnTo>
                <a:lnTo>
                  <a:pt x="35689" y="299246"/>
                </a:lnTo>
                <a:lnTo>
                  <a:pt x="28704" y="289330"/>
                </a:lnTo>
                <a:lnTo>
                  <a:pt x="22479" y="278862"/>
                </a:lnTo>
                <a:lnTo>
                  <a:pt x="17014" y="267842"/>
                </a:lnTo>
                <a:lnTo>
                  <a:pt x="12309" y="256272"/>
                </a:lnTo>
                <a:lnTo>
                  <a:pt x="8363" y="244152"/>
                </a:lnTo>
                <a:lnTo>
                  <a:pt x="5178" y="231482"/>
                </a:lnTo>
                <a:lnTo>
                  <a:pt x="2752" y="218263"/>
                </a:lnTo>
                <a:lnTo>
                  <a:pt x="1087" y="204496"/>
                </a:lnTo>
                <a:lnTo>
                  <a:pt x="181" y="190181"/>
                </a:lnTo>
                <a:lnTo>
                  <a:pt x="0" y="179959"/>
                </a:lnTo>
                <a:lnTo>
                  <a:pt x="398" y="165517"/>
                </a:lnTo>
                <a:lnTo>
                  <a:pt x="1594" y="151582"/>
                </a:lnTo>
                <a:lnTo>
                  <a:pt x="3588" y="138156"/>
                </a:lnTo>
                <a:lnTo>
                  <a:pt x="6381" y="125237"/>
                </a:lnTo>
                <a:lnTo>
                  <a:pt x="9973" y="112826"/>
                </a:lnTo>
                <a:lnTo>
                  <a:pt x="14365" y="100922"/>
                </a:lnTo>
                <a:lnTo>
                  <a:pt x="19558" y="89527"/>
                </a:lnTo>
                <a:lnTo>
                  <a:pt x="25551" y="78639"/>
                </a:lnTo>
                <a:lnTo>
                  <a:pt x="32347" y="68258"/>
                </a:lnTo>
                <a:lnTo>
                  <a:pt x="39944" y="58386"/>
                </a:lnTo>
                <a:lnTo>
                  <a:pt x="56440" y="41186"/>
                </a:lnTo>
                <a:lnTo>
                  <a:pt x="66072" y="33198"/>
                </a:lnTo>
                <a:lnTo>
                  <a:pt x="76267" y="26071"/>
                </a:lnTo>
                <a:lnTo>
                  <a:pt x="87023" y="19806"/>
                </a:lnTo>
                <a:lnTo>
                  <a:pt x="98343" y="14402"/>
                </a:lnTo>
                <a:lnTo>
                  <a:pt x="110224" y="9858"/>
                </a:lnTo>
                <a:lnTo>
                  <a:pt x="122668" y="6173"/>
                </a:lnTo>
                <a:lnTo>
                  <a:pt x="135674" y="3347"/>
                </a:lnTo>
                <a:lnTo>
                  <a:pt x="149243" y="1380"/>
                </a:lnTo>
                <a:lnTo>
                  <a:pt x="163374" y="270"/>
                </a:lnTo>
                <a:lnTo>
                  <a:pt x="175005" y="0"/>
                </a:lnTo>
                <a:close/>
              </a:path>
            </a:pathLst>
          </a:custGeom>
          <a:ln w="1778">
            <a:solidFill>
              <a:srgbClr val="58134A"/>
            </a:solidFill>
          </a:ln>
        </p:spPr>
        <p:txBody>
          <a:bodyPr wrap="square" lIns="0" tIns="0" rIns="0" bIns="0" rtlCol="0">
            <a:noAutofit/>
          </a:bodyPr>
          <a:lstStyle/>
          <a:p>
            <a:endParaRPr sz="1790"/>
          </a:p>
        </p:txBody>
      </p:sp>
      <p:sp>
        <p:nvSpPr>
          <p:cNvPr id="83" name="object 83"/>
          <p:cNvSpPr/>
          <p:nvPr/>
        </p:nvSpPr>
        <p:spPr>
          <a:xfrm>
            <a:off x="3208105" y="434465"/>
            <a:ext cx="208013" cy="355404"/>
          </a:xfrm>
          <a:custGeom>
            <a:avLst/>
            <a:gdLst/>
            <a:ahLst/>
            <a:cxnLst/>
            <a:rect l="l" t="t" r="r" b="b"/>
            <a:pathLst>
              <a:path w="209169" h="357378">
                <a:moveTo>
                  <a:pt x="105410" y="0"/>
                </a:moveTo>
                <a:lnTo>
                  <a:pt x="121523" y="439"/>
                </a:lnTo>
                <a:lnTo>
                  <a:pt x="136399" y="1756"/>
                </a:lnTo>
                <a:lnTo>
                  <a:pt x="150038" y="3947"/>
                </a:lnTo>
                <a:lnTo>
                  <a:pt x="162440" y="7013"/>
                </a:lnTo>
                <a:lnTo>
                  <a:pt x="173605" y="10949"/>
                </a:lnTo>
                <a:lnTo>
                  <a:pt x="183533" y="15754"/>
                </a:lnTo>
                <a:lnTo>
                  <a:pt x="192224" y="21426"/>
                </a:lnTo>
                <a:lnTo>
                  <a:pt x="193421" y="22352"/>
                </a:lnTo>
                <a:lnTo>
                  <a:pt x="174751" y="75184"/>
                </a:lnTo>
                <a:lnTo>
                  <a:pt x="163222" y="67765"/>
                </a:lnTo>
                <a:lnTo>
                  <a:pt x="151478" y="61772"/>
                </a:lnTo>
                <a:lnTo>
                  <a:pt x="139522" y="57210"/>
                </a:lnTo>
                <a:lnTo>
                  <a:pt x="127352" y="54082"/>
                </a:lnTo>
                <a:lnTo>
                  <a:pt x="114969" y="52394"/>
                </a:lnTo>
                <a:lnTo>
                  <a:pt x="106552" y="52070"/>
                </a:lnTo>
                <a:lnTo>
                  <a:pt x="92342" y="53587"/>
                </a:lnTo>
                <a:lnTo>
                  <a:pt x="80644" y="58116"/>
                </a:lnTo>
                <a:lnTo>
                  <a:pt x="73660" y="63373"/>
                </a:lnTo>
                <a:lnTo>
                  <a:pt x="66127" y="73498"/>
                </a:lnTo>
                <a:lnTo>
                  <a:pt x="62399" y="85900"/>
                </a:lnTo>
                <a:lnTo>
                  <a:pt x="61975" y="92456"/>
                </a:lnTo>
                <a:lnTo>
                  <a:pt x="63279" y="100861"/>
                </a:lnTo>
                <a:lnTo>
                  <a:pt x="67188" y="109359"/>
                </a:lnTo>
                <a:lnTo>
                  <a:pt x="73701" y="117951"/>
                </a:lnTo>
                <a:lnTo>
                  <a:pt x="82816" y="126641"/>
                </a:lnTo>
                <a:lnTo>
                  <a:pt x="94530" y="135429"/>
                </a:lnTo>
                <a:lnTo>
                  <a:pt x="108841" y="144318"/>
                </a:lnTo>
                <a:lnTo>
                  <a:pt x="125747" y="153311"/>
                </a:lnTo>
                <a:lnTo>
                  <a:pt x="127762" y="154305"/>
                </a:lnTo>
                <a:lnTo>
                  <a:pt x="141805" y="161481"/>
                </a:lnTo>
                <a:lnTo>
                  <a:pt x="154067" y="168411"/>
                </a:lnTo>
                <a:lnTo>
                  <a:pt x="164532" y="175093"/>
                </a:lnTo>
                <a:lnTo>
                  <a:pt x="173186" y="181528"/>
                </a:lnTo>
                <a:lnTo>
                  <a:pt x="186699" y="194922"/>
                </a:lnTo>
                <a:lnTo>
                  <a:pt x="194136" y="205212"/>
                </a:lnTo>
                <a:lnTo>
                  <a:pt x="200131" y="216441"/>
                </a:lnTo>
                <a:lnTo>
                  <a:pt x="205193" y="230348"/>
                </a:lnTo>
                <a:lnTo>
                  <a:pt x="207824" y="242672"/>
                </a:lnTo>
                <a:lnTo>
                  <a:pt x="209063" y="255792"/>
                </a:lnTo>
                <a:lnTo>
                  <a:pt x="209169" y="261112"/>
                </a:lnTo>
                <a:lnTo>
                  <a:pt x="208258" y="274605"/>
                </a:lnTo>
                <a:lnTo>
                  <a:pt x="205527" y="287295"/>
                </a:lnTo>
                <a:lnTo>
                  <a:pt x="200974" y="299177"/>
                </a:lnTo>
                <a:lnTo>
                  <a:pt x="194601" y="310242"/>
                </a:lnTo>
                <a:lnTo>
                  <a:pt x="186406" y="320485"/>
                </a:lnTo>
                <a:lnTo>
                  <a:pt x="176391" y="329897"/>
                </a:lnTo>
                <a:lnTo>
                  <a:pt x="166532" y="337139"/>
                </a:lnTo>
                <a:lnTo>
                  <a:pt x="156202" y="343055"/>
                </a:lnTo>
                <a:lnTo>
                  <a:pt x="145030" y="347947"/>
                </a:lnTo>
                <a:lnTo>
                  <a:pt x="133017" y="351819"/>
                </a:lnTo>
                <a:lnTo>
                  <a:pt x="120162" y="354672"/>
                </a:lnTo>
                <a:lnTo>
                  <a:pt x="106467" y="356508"/>
                </a:lnTo>
                <a:lnTo>
                  <a:pt x="91930" y="357329"/>
                </a:lnTo>
                <a:lnTo>
                  <a:pt x="87249" y="357378"/>
                </a:lnTo>
                <a:lnTo>
                  <a:pt x="73894" y="356886"/>
                </a:lnTo>
                <a:lnTo>
                  <a:pt x="60913" y="355411"/>
                </a:lnTo>
                <a:lnTo>
                  <a:pt x="48305" y="352956"/>
                </a:lnTo>
                <a:lnTo>
                  <a:pt x="36069" y="349523"/>
                </a:lnTo>
                <a:lnTo>
                  <a:pt x="24207" y="345113"/>
                </a:lnTo>
                <a:lnTo>
                  <a:pt x="12717" y="339730"/>
                </a:lnTo>
                <a:lnTo>
                  <a:pt x="1601" y="333374"/>
                </a:lnTo>
                <a:lnTo>
                  <a:pt x="0" y="332359"/>
                </a:lnTo>
                <a:lnTo>
                  <a:pt x="22606" y="277368"/>
                </a:lnTo>
                <a:lnTo>
                  <a:pt x="34737" y="285193"/>
                </a:lnTo>
                <a:lnTo>
                  <a:pt x="46791" y="291591"/>
                </a:lnTo>
                <a:lnTo>
                  <a:pt x="58773" y="296560"/>
                </a:lnTo>
                <a:lnTo>
                  <a:pt x="70691" y="300100"/>
                </a:lnTo>
                <a:lnTo>
                  <a:pt x="82553" y="302211"/>
                </a:lnTo>
                <a:lnTo>
                  <a:pt x="94107" y="302895"/>
                </a:lnTo>
                <a:lnTo>
                  <a:pt x="112903" y="301491"/>
                </a:lnTo>
                <a:lnTo>
                  <a:pt x="127697" y="297282"/>
                </a:lnTo>
                <a:lnTo>
                  <a:pt x="138484" y="290267"/>
                </a:lnTo>
                <a:lnTo>
                  <a:pt x="145257" y="280446"/>
                </a:lnTo>
                <a:lnTo>
                  <a:pt x="148013" y="267818"/>
                </a:lnTo>
                <a:lnTo>
                  <a:pt x="148082" y="265175"/>
                </a:lnTo>
                <a:lnTo>
                  <a:pt x="146519" y="252901"/>
                </a:lnTo>
                <a:lnTo>
                  <a:pt x="141810" y="241037"/>
                </a:lnTo>
                <a:lnTo>
                  <a:pt x="135382" y="231394"/>
                </a:lnTo>
                <a:lnTo>
                  <a:pt x="129216" y="224847"/>
                </a:lnTo>
                <a:lnTo>
                  <a:pt x="120898" y="217979"/>
                </a:lnTo>
                <a:lnTo>
                  <a:pt x="110430" y="210802"/>
                </a:lnTo>
                <a:lnTo>
                  <a:pt x="97810" y="203329"/>
                </a:lnTo>
                <a:lnTo>
                  <a:pt x="83039" y="195570"/>
                </a:lnTo>
                <a:lnTo>
                  <a:pt x="82803" y="195453"/>
                </a:lnTo>
                <a:lnTo>
                  <a:pt x="67803" y="187647"/>
                </a:lnTo>
                <a:lnTo>
                  <a:pt x="54909" y="180436"/>
                </a:lnTo>
                <a:lnTo>
                  <a:pt x="44135" y="173819"/>
                </a:lnTo>
                <a:lnTo>
                  <a:pt x="35492" y="167795"/>
                </a:lnTo>
                <a:lnTo>
                  <a:pt x="29337" y="162687"/>
                </a:lnTo>
                <a:lnTo>
                  <a:pt x="20638" y="153314"/>
                </a:lnTo>
                <a:lnTo>
                  <a:pt x="13475" y="142847"/>
                </a:lnTo>
                <a:lnTo>
                  <a:pt x="8128" y="132080"/>
                </a:lnTo>
                <a:lnTo>
                  <a:pt x="4129" y="120397"/>
                </a:lnTo>
                <a:lnTo>
                  <a:pt x="1628" y="107965"/>
                </a:lnTo>
                <a:lnTo>
                  <a:pt x="649" y="94808"/>
                </a:lnTo>
                <a:lnTo>
                  <a:pt x="635" y="92964"/>
                </a:lnTo>
                <a:lnTo>
                  <a:pt x="1529" y="79354"/>
                </a:lnTo>
                <a:lnTo>
                  <a:pt x="4213" y="66596"/>
                </a:lnTo>
                <a:lnTo>
                  <a:pt x="8686" y="54681"/>
                </a:lnTo>
                <a:lnTo>
                  <a:pt x="14948" y="43602"/>
                </a:lnTo>
                <a:lnTo>
                  <a:pt x="22999" y="33350"/>
                </a:lnTo>
                <a:lnTo>
                  <a:pt x="29972" y="26416"/>
                </a:lnTo>
                <a:lnTo>
                  <a:pt x="39760" y="18674"/>
                </a:lnTo>
                <a:lnTo>
                  <a:pt x="50366" y="12275"/>
                </a:lnTo>
                <a:lnTo>
                  <a:pt x="61798" y="7218"/>
                </a:lnTo>
                <a:lnTo>
                  <a:pt x="74066" y="3497"/>
                </a:lnTo>
                <a:lnTo>
                  <a:pt x="87179" y="1111"/>
                </a:lnTo>
                <a:lnTo>
                  <a:pt x="101145" y="57"/>
                </a:lnTo>
                <a:lnTo>
                  <a:pt x="105410" y="0"/>
                </a:lnTo>
                <a:close/>
              </a:path>
            </a:pathLst>
          </a:custGeom>
          <a:ln w="1778">
            <a:solidFill>
              <a:srgbClr val="58134A"/>
            </a:solidFill>
          </a:ln>
        </p:spPr>
        <p:txBody>
          <a:bodyPr wrap="square" lIns="0" tIns="0" rIns="0" bIns="0" rtlCol="0">
            <a:noAutofit/>
          </a:bodyPr>
          <a:lstStyle/>
          <a:p>
            <a:endParaRPr sz="1790"/>
          </a:p>
        </p:txBody>
      </p:sp>
      <p:sp>
        <p:nvSpPr>
          <p:cNvPr id="84" name="object 84"/>
          <p:cNvSpPr/>
          <p:nvPr/>
        </p:nvSpPr>
        <p:spPr>
          <a:xfrm>
            <a:off x="1850144" y="434465"/>
            <a:ext cx="261058" cy="355404"/>
          </a:xfrm>
          <a:custGeom>
            <a:avLst/>
            <a:gdLst/>
            <a:ahLst/>
            <a:cxnLst/>
            <a:rect l="l" t="t" r="r" b="b"/>
            <a:pathLst>
              <a:path w="262508" h="357378">
                <a:moveTo>
                  <a:pt x="158241" y="0"/>
                </a:moveTo>
                <a:lnTo>
                  <a:pt x="173237" y="408"/>
                </a:lnTo>
                <a:lnTo>
                  <a:pt x="187429" y="1634"/>
                </a:lnTo>
                <a:lnTo>
                  <a:pt x="200818" y="3674"/>
                </a:lnTo>
                <a:lnTo>
                  <a:pt x="213407" y="6528"/>
                </a:lnTo>
                <a:lnTo>
                  <a:pt x="225197" y="10193"/>
                </a:lnTo>
                <a:lnTo>
                  <a:pt x="236190" y="14669"/>
                </a:lnTo>
                <a:lnTo>
                  <a:pt x="246387" y="19953"/>
                </a:lnTo>
                <a:lnTo>
                  <a:pt x="253237" y="24257"/>
                </a:lnTo>
                <a:lnTo>
                  <a:pt x="228091" y="75057"/>
                </a:lnTo>
                <a:lnTo>
                  <a:pt x="219701" y="68195"/>
                </a:lnTo>
                <a:lnTo>
                  <a:pt x="209636" y="62721"/>
                </a:lnTo>
                <a:lnTo>
                  <a:pt x="197892" y="58634"/>
                </a:lnTo>
                <a:lnTo>
                  <a:pt x="184464" y="55934"/>
                </a:lnTo>
                <a:lnTo>
                  <a:pt x="169348" y="54621"/>
                </a:lnTo>
                <a:lnTo>
                  <a:pt x="162051" y="54483"/>
                </a:lnTo>
                <a:lnTo>
                  <a:pt x="148646" y="55404"/>
                </a:lnTo>
                <a:lnTo>
                  <a:pt x="136037" y="58170"/>
                </a:lnTo>
                <a:lnTo>
                  <a:pt x="124223" y="62780"/>
                </a:lnTo>
                <a:lnTo>
                  <a:pt x="113205" y="69234"/>
                </a:lnTo>
                <a:lnTo>
                  <a:pt x="102983" y="77531"/>
                </a:lnTo>
                <a:lnTo>
                  <a:pt x="93556" y="87673"/>
                </a:lnTo>
                <a:lnTo>
                  <a:pt x="84385" y="100621"/>
                </a:lnTo>
                <a:lnTo>
                  <a:pt x="78539" y="111247"/>
                </a:lnTo>
                <a:lnTo>
                  <a:pt x="73653" y="122552"/>
                </a:lnTo>
                <a:lnTo>
                  <a:pt x="69729" y="134536"/>
                </a:lnTo>
                <a:lnTo>
                  <a:pt x="66771" y="147197"/>
                </a:lnTo>
                <a:lnTo>
                  <a:pt x="64783" y="160533"/>
                </a:lnTo>
                <a:lnTo>
                  <a:pt x="63769" y="174542"/>
                </a:lnTo>
                <a:lnTo>
                  <a:pt x="63626" y="182372"/>
                </a:lnTo>
                <a:lnTo>
                  <a:pt x="64118" y="197311"/>
                </a:lnTo>
                <a:lnTo>
                  <a:pt x="65594" y="211369"/>
                </a:lnTo>
                <a:lnTo>
                  <a:pt x="68057" y="224543"/>
                </a:lnTo>
                <a:lnTo>
                  <a:pt x="71508" y="236831"/>
                </a:lnTo>
                <a:lnTo>
                  <a:pt x="75949" y="248231"/>
                </a:lnTo>
                <a:lnTo>
                  <a:pt x="81384" y="258742"/>
                </a:lnTo>
                <a:lnTo>
                  <a:pt x="87812" y="268360"/>
                </a:lnTo>
                <a:lnTo>
                  <a:pt x="98340" y="280285"/>
                </a:lnTo>
                <a:lnTo>
                  <a:pt x="108367" y="288483"/>
                </a:lnTo>
                <a:lnTo>
                  <a:pt x="119361" y="294847"/>
                </a:lnTo>
                <a:lnTo>
                  <a:pt x="131323" y="299372"/>
                </a:lnTo>
                <a:lnTo>
                  <a:pt x="144253" y="302055"/>
                </a:lnTo>
                <a:lnTo>
                  <a:pt x="157479" y="302895"/>
                </a:lnTo>
                <a:lnTo>
                  <a:pt x="171779" y="302095"/>
                </a:lnTo>
                <a:lnTo>
                  <a:pt x="185093" y="299697"/>
                </a:lnTo>
                <a:lnTo>
                  <a:pt x="197425" y="295704"/>
                </a:lnTo>
                <a:lnTo>
                  <a:pt x="208782" y="290119"/>
                </a:lnTo>
                <a:lnTo>
                  <a:pt x="219168" y="282944"/>
                </a:lnTo>
                <a:lnTo>
                  <a:pt x="228589" y="274181"/>
                </a:lnTo>
                <a:lnTo>
                  <a:pt x="233933" y="267970"/>
                </a:lnTo>
                <a:lnTo>
                  <a:pt x="262508" y="317500"/>
                </a:lnTo>
                <a:lnTo>
                  <a:pt x="244561" y="332919"/>
                </a:lnTo>
                <a:lnTo>
                  <a:pt x="234351" y="339226"/>
                </a:lnTo>
                <a:lnTo>
                  <a:pt x="223318" y="344595"/>
                </a:lnTo>
                <a:lnTo>
                  <a:pt x="211462" y="349027"/>
                </a:lnTo>
                <a:lnTo>
                  <a:pt x="198785" y="352520"/>
                </a:lnTo>
                <a:lnTo>
                  <a:pt x="185287" y="355073"/>
                </a:lnTo>
                <a:lnTo>
                  <a:pt x="170970" y="356686"/>
                </a:lnTo>
                <a:lnTo>
                  <a:pt x="155835" y="357356"/>
                </a:lnTo>
                <a:lnTo>
                  <a:pt x="152526" y="357378"/>
                </a:lnTo>
                <a:lnTo>
                  <a:pt x="137828" y="356863"/>
                </a:lnTo>
                <a:lnTo>
                  <a:pt x="123828" y="355319"/>
                </a:lnTo>
                <a:lnTo>
                  <a:pt x="110526" y="352747"/>
                </a:lnTo>
                <a:lnTo>
                  <a:pt x="97922" y="349145"/>
                </a:lnTo>
                <a:lnTo>
                  <a:pt x="86013" y="344515"/>
                </a:lnTo>
                <a:lnTo>
                  <a:pt x="74800" y="338855"/>
                </a:lnTo>
                <a:lnTo>
                  <a:pt x="64282" y="332166"/>
                </a:lnTo>
                <a:lnTo>
                  <a:pt x="54458" y="324448"/>
                </a:lnTo>
                <a:lnTo>
                  <a:pt x="45326" y="315701"/>
                </a:lnTo>
                <a:lnTo>
                  <a:pt x="32885" y="300557"/>
                </a:lnTo>
                <a:lnTo>
                  <a:pt x="20737" y="280338"/>
                </a:lnTo>
                <a:lnTo>
                  <a:pt x="15709" y="269317"/>
                </a:lnTo>
                <a:lnTo>
                  <a:pt x="11377" y="257691"/>
                </a:lnTo>
                <a:lnTo>
                  <a:pt x="7743" y="245460"/>
                </a:lnTo>
                <a:lnTo>
                  <a:pt x="4806" y="232625"/>
                </a:lnTo>
                <a:lnTo>
                  <a:pt x="2566" y="219189"/>
                </a:lnTo>
                <a:lnTo>
                  <a:pt x="1023" y="205151"/>
                </a:lnTo>
                <a:lnTo>
                  <a:pt x="177" y="190515"/>
                </a:lnTo>
                <a:lnTo>
                  <a:pt x="0" y="179705"/>
                </a:lnTo>
                <a:lnTo>
                  <a:pt x="387" y="165581"/>
                </a:lnTo>
                <a:lnTo>
                  <a:pt x="1551" y="151892"/>
                </a:lnTo>
                <a:lnTo>
                  <a:pt x="3493" y="138640"/>
                </a:lnTo>
                <a:lnTo>
                  <a:pt x="6213" y="125827"/>
                </a:lnTo>
                <a:lnTo>
                  <a:pt x="9713" y="113452"/>
                </a:lnTo>
                <a:lnTo>
                  <a:pt x="13994" y="101518"/>
                </a:lnTo>
                <a:lnTo>
                  <a:pt x="19058" y="90026"/>
                </a:lnTo>
                <a:lnTo>
                  <a:pt x="24905" y="78977"/>
                </a:lnTo>
                <a:lnTo>
                  <a:pt x="31538" y="68372"/>
                </a:lnTo>
                <a:lnTo>
                  <a:pt x="38957" y="58213"/>
                </a:lnTo>
                <a:lnTo>
                  <a:pt x="53734" y="41601"/>
                </a:lnTo>
                <a:lnTo>
                  <a:pt x="63537" y="32710"/>
                </a:lnTo>
                <a:lnTo>
                  <a:pt x="73858" y="24888"/>
                </a:lnTo>
                <a:lnTo>
                  <a:pt x="84697" y="18136"/>
                </a:lnTo>
                <a:lnTo>
                  <a:pt x="96052" y="12451"/>
                </a:lnTo>
                <a:lnTo>
                  <a:pt x="107923" y="7832"/>
                </a:lnTo>
                <a:lnTo>
                  <a:pt x="120308" y="4281"/>
                </a:lnTo>
                <a:lnTo>
                  <a:pt x="133208" y="1794"/>
                </a:lnTo>
                <a:lnTo>
                  <a:pt x="146622" y="372"/>
                </a:lnTo>
                <a:lnTo>
                  <a:pt x="158241" y="0"/>
                </a:lnTo>
                <a:close/>
              </a:path>
            </a:pathLst>
          </a:custGeom>
          <a:ln w="1778">
            <a:solidFill>
              <a:srgbClr val="58134A"/>
            </a:solidFill>
          </a:ln>
        </p:spPr>
        <p:txBody>
          <a:bodyPr wrap="square" lIns="0" tIns="0" rIns="0" bIns="0" rtlCol="0">
            <a:noAutofit/>
          </a:bodyPr>
          <a:lstStyle/>
          <a:p>
            <a:endParaRPr sz="1790"/>
          </a:p>
        </p:txBody>
      </p:sp>
      <p:sp>
        <p:nvSpPr>
          <p:cNvPr id="85" name="object 85"/>
          <p:cNvSpPr/>
          <p:nvPr/>
        </p:nvSpPr>
        <p:spPr>
          <a:xfrm>
            <a:off x="1460641" y="434465"/>
            <a:ext cx="208013" cy="355404"/>
          </a:xfrm>
          <a:custGeom>
            <a:avLst/>
            <a:gdLst/>
            <a:ahLst/>
            <a:cxnLst/>
            <a:rect l="l" t="t" r="r" b="b"/>
            <a:pathLst>
              <a:path w="209169" h="357378">
                <a:moveTo>
                  <a:pt x="105409" y="0"/>
                </a:moveTo>
                <a:lnTo>
                  <a:pt x="121523" y="439"/>
                </a:lnTo>
                <a:lnTo>
                  <a:pt x="136399" y="1756"/>
                </a:lnTo>
                <a:lnTo>
                  <a:pt x="150038" y="3947"/>
                </a:lnTo>
                <a:lnTo>
                  <a:pt x="162440" y="7013"/>
                </a:lnTo>
                <a:lnTo>
                  <a:pt x="173605" y="10949"/>
                </a:lnTo>
                <a:lnTo>
                  <a:pt x="183533" y="15754"/>
                </a:lnTo>
                <a:lnTo>
                  <a:pt x="192224" y="21426"/>
                </a:lnTo>
                <a:lnTo>
                  <a:pt x="193420" y="22352"/>
                </a:lnTo>
                <a:lnTo>
                  <a:pt x="174751" y="75184"/>
                </a:lnTo>
                <a:lnTo>
                  <a:pt x="163222" y="67765"/>
                </a:lnTo>
                <a:lnTo>
                  <a:pt x="151478" y="61772"/>
                </a:lnTo>
                <a:lnTo>
                  <a:pt x="139522" y="57210"/>
                </a:lnTo>
                <a:lnTo>
                  <a:pt x="127352" y="54082"/>
                </a:lnTo>
                <a:lnTo>
                  <a:pt x="114969" y="52394"/>
                </a:lnTo>
                <a:lnTo>
                  <a:pt x="106553" y="52070"/>
                </a:lnTo>
                <a:lnTo>
                  <a:pt x="92342" y="53587"/>
                </a:lnTo>
                <a:lnTo>
                  <a:pt x="80644" y="58116"/>
                </a:lnTo>
                <a:lnTo>
                  <a:pt x="73659" y="63373"/>
                </a:lnTo>
                <a:lnTo>
                  <a:pt x="66127" y="73498"/>
                </a:lnTo>
                <a:lnTo>
                  <a:pt x="62399" y="85900"/>
                </a:lnTo>
                <a:lnTo>
                  <a:pt x="61975" y="92456"/>
                </a:lnTo>
                <a:lnTo>
                  <a:pt x="63279" y="100861"/>
                </a:lnTo>
                <a:lnTo>
                  <a:pt x="67188" y="109359"/>
                </a:lnTo>
                <a:lnTo>
                  <a:pt x="73701" y="117951"/>
                </a:lnTo>
                <a:lnTo>
                  <a:pt x="82816" y="126641"/>
                </a:lnTo>
                <a:lnTo>
                  <a:pt x="94530" y="135429"/>
                </a:lnTo>
                <a:lnTo>
                  <a:pt x="108841" y="144318"/>
                </a:lnTo>
                <a:lnTo>
                  <a:pt x="125747" y="153311"/>
                </a:lnTo>
                <a:lnTo>
                  <a:pt x="127761" y="154305"/>
                </a:lnTo>
                <a:lnTo>
                  <a:pt x="141805" y="161481"/>
                </a:lnTo>
                <a:lnTo>
                  <a:pt x="154067" y="168411"/>
                </a:lnTo>
                <a:lnTo>
                  <a:pt x="164532" y="175093"/>
                </a:lnTo>
                <a:lnTo>
                  <a:pt x="173186" y="181528"/>
                </a:lnTo>
                <a:lnTo>
                  <a:pt x="186699" y="194922"/>
                </a:lnTo>
                <a:lnTo>
                  <a:pt x="194136" y="205212"/>
                </a:lnTo>
                <a:lnTo>
                  <a:pt x="200131" y="216441"/>
                </a:lnTo>
                <a:lnTo>
                  <a:pt x="205193" y="230348"/>
                </a:lnTo>
                <a:lnTo>
                  <a:pt x="207824" y="242672"/>
                </a:lnTo>
                <a:lnTo>
                  <a:pt x="209063" y="255792"/>
                </a:lnTo>
                <a:lnTo>
                  <a:pt x="209169" y="261112"/>
                </a:lnTo>
                <a:lnTo>
                  <a:pt x="208258" y="274605"/>
                </a:lnTo>
                <a:lnTo>
                  <a:pt x="205527" y="287295"/>
                </a:lnTo>
                <a:lnTo>
                  <a:pt x="200974" y="299177"/>
                </a:lnTo>
                <a:lnTo>
                  <a:pt x="194601" y="310242"/>
                </a:lnTo>
                <a:lnTo>
                  <a:pt x="186406" y="320485"/>
                </a:lnTo>
                <a:lnTo>
                  <a:pt x="176391" y="329897"/>
                </a:lnTo>
                <a:lnTo>
                  <a:pt x="166532" y="337139"/>
                </a:lnTo>
                <a:lnTo>
                  <a:pt x="156202" y="343055"/>
                </a:lnTo>
                <a:lnTo>
                  <a:pt x="145030" y="347947"/>
                </a:lnTo>
                <a:lnTo>
                  <a:pt x="133017" y="351819"/>
                </a:lnTo>
                <a:lnTo>
                  <a:pt x="120162" y="354672"/>
                </a:lnTo>
                <a:lnTo>
                  <a:pt x="106467" y="356508"/>
                </a:lnTo>
                <a:lnTo>
                  <a:pt x="91930" y="357329"/>
                </a:lnTo>
                <a:lnTo>
                  <a:pt x="87248" y="357378"/>
                </a:lnTo>
                <a:lnTo>
                  <a:pt x="73894" y="356886"/>
                </a:lnTo>
                <a:lnTo>
                  <a:pt x="60913" y="355411"/>
                </a:lnTo>
                <a:lnTo>
                  <a:pt x="48305" y="352956"/>
                </a:lnTo>
                <a:lnTo>
                  <a:pt x="36069" y="349523"/>
                </a:lnTo>
                <a:lnTo>
                  <a:pt x="24207" y="345113"/>
                </a:lnTo>
                <a:lnTo>
                  <a:pt x="12717" y="339730"/>
                </a:lnTo>
                <a:lnTo>
                  <a:pt x="1601" y="333374"/>
                </a:lnTo>
                <a:lnTo>
                  <a:pt x="0" y="332359"/>
                </a:lnTo>
                <a:lnTo>
                  <a:pt x="22606" y="277368"/>
                </a:lnTo>
                <a:lnTo>
                  <a:pt x="34737" y="285193"/>
                </a:lnTo>
                <a:lnTo>
                  <a:pt x="46791" y="291591"/>
                </a:lnTo>
                <a:lnTo>
                  <a:pt x="58773" y="296560"/>
                </a:lnTo>
                <a:lnTo>
                  <a:pt x="70691" y="300100"/>
                </a:lnTo>
                <a:lnTo>
                  <a:pt x="82553" y="302211"/>
                </a:lnTo>
                <a:lnTo>
                  <a:pt x="94106" y="302895"/>
                </a:lnTo>
                <a:lnTo>
                  <a:pt x="112903" y="301491"/>
                </a:lnTo>
                <a:lnTo>
                  <a:pt x="127697" y="297282"/>
                </a:lnTo>
                <a:lnTo>
                  <a:pt x="138484" y="290267"/>
                </a:lnTo>
                <a:lnTo>
                  <a:pt x="145257" y="280446"/>
                </a:lnTo>
                <a:lnTo>
                  <a:pt x="148013" y="267818"/>
                </a:lnTo>
                <a:lnTo>
                  <a:pt x="148081" y="265175"/>
                </a:lnTo>
                <a:lnTo>
                  <a:pt x="146519" y="252901"/>
                </a:lnTo>
                <a:lnTo>
                  <a:pt x="141810" y="241037"/>
                </a:lnTo>
                <a:lnTo>
                  <a:pt x="135381" y="231394"/>
                </a:lnTo>
                <a:lnTo>
                  <a:pt x="129216" y="224847"/>
                </a:lnTo>
                <a:lnTo>
                  <a:pt x="120898" y="217979"/>
                </a:lnTo>
                <a:lnTo>
                  <a:pt x="110430" y="210802"/>
                </a:lnTo>
                <a:lnTo>
                  <a:pt x="97810" y="203329"/>
                </a:lnTo>
                <a:lnTo>
                  <a:pt x="83039" y="195570"/>
                </a:lnTo>
                <a:lnTo>
                  <a:pt x="82803" y="195453"/>
                </a:lnTo>
                <a:lnTo>
                  <a:pt x="67803" y="187647"/>
                </a:lnTo>
                <a:lnTo>
                  <a:pt x="54909" y="180436"/>
                </a:lnTo>
                <a:lnTo>
                  <a:pt x="44135" y="173819"/>
                </a:lnTo>
                <a:lnTo>
                  <a:pt x="35492" y="167795"/>
                </a:lnTo>
                <a:lnTo>
                  <a:pt x="29336" y="162687"/>
                </a:lnTo>
                <a:lnTo>
                  <a:pt x="20638" y="153314"/>
                </a:lnTo>
                <a:lnTo>
                  <a:pt x="13475" y="142847"/>
                </a:lnTo>
                <a:lnTo>
                  <a:pt x="8128" y="132080"/>
                </a:lnTo>
                <a:lnTo>
                  <a:pt x="4129" y="120397"/>
                </a:lnTo>
                <a:lnTo>
                  <a:pt x="1628" y="107965"/>
                </a:lnTo>
                <a:lnTo>
                  <a:pt x="649" y="94808"/>
                </a:lnTo>
                <a:lnTo>
                  <a:pt x="634" y="92964"/>
                </a:lnTo>
                <a:lnTo>
                  <a:pt x="1529" y="79354"/>
                </a:lnTo>
                <a:lnTo>
                  <a:pt x="4213" y="66596"/>
                </a:lnTo>
                <a:lnTo>
                  <a:pt x="8686" y="54681"/>
                </a:lnTo>
                <a:lnTo>
                  <a:pt x="14948" y="43602"/>
                </a:lnTo>
                <a:lnTo>
                  <a:pt x="22999" y="33350"/>
                </a:lnTo>
                <a:lnTo>
                  <a:pt x="29971" y="26416"/>
                </a:lnTo>
                <a:lnTo>
                  <a:pt x="39760" y="18674"/>
                </a:lnTo>
                <a:lnTo>
                  <a:pt x="50366" y="12275"/>
                </a:lnTo>
                <a:lnTo>
                  <a:pt x="61798" y="7218"/>
                </a:lnTo>
                <a:lnTo>
                  <a:pt x="74066" y="3497"/>
                </a:lnTo>
                <a:lnTo>
                  <a:pt x="87179" y="1111"/>
                </a:lnTo>
                <a:lnTo>
                  <a:pt x="101145" y="57"/>
                </a:lnTo>
                <a:lnTo>
                  <a:pt x="105409" y="0"/>
                </a:lnTo>
                <a:close/>
              </a:path>
            </a:pathLst>
          </a:custGeom>
          <a:ln w="1778">
            <a:solidFill>
              <a:srgbClr val="58134A"/>
            </a:solidFill>
          </a:ln>
        </p:spPr>
        <p:txBody>
          <a:bodyPr wrap="square" lIns="0" tIns="0" rIns="0" bIns="0" rtlCol="0">
            <a:noAutofit/>
          </a:bodyPr>
          <a:lstStyle/>
          <a:p>
            <a:endParaRPr sz="1790"/>
          </a:p>
        </p:txBody>
      </p:sp>
      <p:sp>
        <p:nvSpPr>
          <p:cNvPr id="86" name="object 86"/>
          <p:cNvSpPr/>
          <p:nvPr/>
        </p:nvSpPr>
        <p:spPr>
          <a:xfrm>
            <a:off x="6502975" y="434213"/>
            <a:ext cx="300210" cy="355656"/>
          </a:xfrm>
          <a:custGeom>
            <a:avLst/>
            <a:gdLst/>
            <a:ahLst/>
            <a:cxnLst/>
            <a:rect l="l" t="t" r="r" b="b"/>
            <a:pathLst>
              <a:path w="301878" h="357632">
                <a:moveTo>
                  <a:pt x="148590" y="0"/>
                </a:moveTo>
                <a:lnTo>
                  <a:pt x="163604" y="492"/>
                </a:lnTo>
                <a:lnTo>
                  <a:pt x="177871" y="1968"/>
                </a:lnTo>
                <a:lnTo>
                  <a:pt x="191390" y="4431"/>
                </a:lnTo>
                <a:lnTo>
                  <a:pt x="204160" y="7880"/>
                </a:lnTo>
                <a:lnTo>
                  <a:pt x="216183" y="12316"/>
                </a:lnTo>
                <a:lnTo>
                  <a:pt x="227457" y="17740"/>
                </a:lnTo>
                <a:lnTo>
                  <a:pt x="237984" y="24153"/>
                </a:lnTo>
                <a:lnTo>
                  <a:pt x="247762" y="31556"/>
                </a:lnTo>
                <a:lnTo>
                  <a:pt x="256792" y="39950"/>
                </a:lnTo>
                <a:lnTo>
                  <a:pt x="269546" y="55221"/>
                </a:lnTo>
                <a:lnTo>
                  <a:pt x="281539" y="75156"/>
                </a:lnTo>
                <a:lnTo>
                  <a:pt x="286495" y="86101"/>
                </a:lnTo>
                <a:lnTo>
                  <a:pt x="290760" y="97699"/>
                </a:lnTo>
                <a:lnTo>
                  <a:pt x="294333" y="109951"/>
                </a:lnTo>
                <a:lnTo>
                  <a:pt x="297214" y="122859"/>
                </a:lnTo>
                <a:lnTo>
                  <a:pt x="299406" y="136423"/>
                </a:lnTo>
                <a:lnTo>
                  <a:pt x="300907" y="150646"/>
                </a:lnTo>
                <a:lnTo>
                  <a:pt x="301719" y="165528"/>
                </a:lnTo>
                <a:lnTo>
                  <a:pt x="301878" y="176022"/>
                </a:lnTo>
                <a:lnTo>
                  <a:pt x="301534" y="191013"/>
                </a:lnTo>
                <a:lnTo>
                  <a:pt x="300499" y="205430"/>
                </a:lnTo>
                <a:lnTo>
                  <a:pt x="298774" y="219270"/>
                </a:lnTo>
                <a:lnTo>
                  <a:pt x="296359" y="232534"/>
                </a:lnTo>
                <a:lnTo>
                  <a:pt x="293254" y="245220"/>
                </a:lnTo>
                <a:lnTo>
                  <a:pt x="289460" y="257329"/>
                </a:lnTo>
                <a:lnTo>
                  <a:pt x="284975" y="268859"/>
                </a:lnTo>
                <a:lnTo>
                  <a:pt x="279801" y="279810"/>
                </a:lnTo>
                <a:lnTo>
                  <a:pt x="267382" y="299973"/>
                </a:lnTo>
                <a:lnTo>
                  <a:pt x="252137" y="317838"/>
                </a:lnTo>
                <a:lnTo>
                  <a:pt x="242849" y="326206"/>
                </a:lnTo>
                <a:lnTo>
                  <a:pt x="232865" y="333588"/>
                </a:lnTo>
                <a:lnTo>
                  <a:pt x="222188" y="339983"/>
                </a:lnTo>
                <a:lnTo>
                  <a:pt x="210818" y="345391"/>
                </a:lnTo>
                <a:lnTo>
                  <a:pt x="198756" y="349813"/>
                </a:lnTo>
                <a:lnTo>
                  <a:pt x="186002" y="353248"/>
                </a:lnTo>
                <a:lnTo>
                  <a:pt x="172558" y="355696"/>
                </a:lnTo>
                <a:lnTo>
                  <a:pt x="158423" y="357157"/>
                </a:lnTo>
                <a:lnTo>
                  <a:pt x="143891" y="357632"/>
                </a:lnTo>
                <a:lnTo>
                  <a:pt x="129184" y="357061"/>
                </a:lnTo>
                <a:lnTo>
                  <a:pt x="115244" y="355348"/>
                </a:lnTo>
                <a:lnTo>
                  <a:pt x="102070" y="352496"/>
                </a:lnTo>
                <a:lnTo>
                  <a:pt x="89660" y="348505"/>
                </a:lnTo>
                <a:lnTo>
                  <a:pt x="78013" y="343375"/>
                </a:lnTo>
                <a:lnTo>
                  <a:pt x="67130" y="337108"/>
                </a:lnTo>
                <a:lnTo>
                  <a:pt x="57007" y="329704"/>
                </a:lnTo>
                <a:lnTo>
                  <a:pt x="47646" y="321165"/>
                </a:lnTo>
                <a:lnTo>
                  <a:pt x="39043" y="311492"/>
                </a:lnTo>
                <a:lnTo>
                  <a:pt x="30564" y="299749"/>
                </a:lnTo>
                <a:lnTo>
                  <a:pt x="19420" y="279448"/>
                </a:lnTo>
                <a:lnTo>
                  <a:pt x="14793" y="268387"/>
                </a:lnTo>
                <a:lnTo>
                  <a:pt x="10796" y="256721"/>
                </a:lnTo>
                <a:lnTo>
                  <a:pt x="7428" y="244448"/>
                </a:lnTo>
                <a:lnTo>
                  <a:pt x="4689" y="231569"/>
                </a:lnTo>
                <a:lnTo>
                  <a:pt x="2578" y="218084"/>
                </a:lnTo>
                <a:lnTo>
                  <a:pt x="1093" y="203993"/>
                </a:lnTo>
                <a:lnTo>
                  <a:pt x="236" y="189295"/>
                </a:lnTo>
                <a:lnTo>
                  <a:pt x="0" y="176022"/>
                </a:lnTo>
                <a:lnTo>
                  <a:pt x="377" y="161940"/>
                </a:lnTo>
                <a:lnTo>
                  <a:pt x="1510" y="148286"/>
                </a:lnTo>
                <a:lnTo>
                  <a:pt x="3398" y="135060"/>
                </a:lnTo>
                <a:lnTo>
                  <a:pt x="6042" y="122261"/>
                </a:lnTo>
                <a:lnTo>
                  <a:pt x="9441" y="109890"/>
                </a:lnTo>
                <a:lnTo>
                  <a:pt x="13595" y="97946"/>
                </a:lnTo>
                <a:lnTo>
                  <a:pt x="18505" y="86430"/>
                </a:lnTo>
                <a:lnTo>
                  <a:pt x="24170" y="75341"/>
                </a:lnTo>
                <a:lnTo>
                  <a:pt x="30590" y="64680"/>
                </a:lnTo>
                <a:lnTo>
                  <a:pt x="37765" y="54446"/>
                </a:lnTo>
                <a:lnTo>
                  <a:pt x="49301" y="40790"/>
                </a:lnTo>
                <a:lnTo>
                  <a:pt x="58820" y="31677"/>
                </a:lnTo>
                <a:lnTo>
                  <a:pt x="68945" y="23715"/>
                </a:lnTo>
                <a:lnTo>
                  <a:pt x="79680" y="16903"/>
                </a:lnTo>
                <a:lnTo>
                  <a:pt x="91026" y="11242"/>
                </a:lnTo>
                <a:lnTo>
                  <a:pt x="102988" y="6731"/>
                </a:lnTo>
                <a:lnTo>
                  <a:pt x="115566" y="3371"/>
                </a:lnTo>
                <a:lnTo>
                  <a:pt x="128765" y="1161"/>
                </a:lnTo>
                <a:lnTo>
                  <a:pt x="142587" y="101"/>
                </a:lnTo>
                <a:lnTo>
                  <a:pt x="148590" y="0"/>
                </a:lnTo>
                <a:close/>
              </a:path>
            </a:pathLst>
          </a:custGeom>
          <a:ln w="1778">
            <a:solidFill>
              <a:srgbClr val="58134A"/>
            </a:solidFill>
          </a:ln>
        </p:spPr>
        <p:txBody>
          <a:bodyPr wrap="square" lIns="0" tIns="0" rIns="0" bIns="0" rtlCol="0">
            <a:noAutofit/>
          </a:bodyPr>
          <a:lstStyle/>
          <a:p>
            <a:endParaRPr sz="1790"/>
          </a:p>
        </p:txBody>
      </p:sp>
      <p:sp>
        <p:nvSpPr>
          <p:cNvPr id="87" name="object 87"/>
          <p:cNvSpPr/>
          <p:nvPr/>
        </p:nvSpPr>
        <p:spPr>
          <a:xfrm>
            <a:off x="5414789" y="434213"/>
            <a:ext cx="300210" cy="355656"/>
          </a:xfrm>
          <a:custGeom>
            <a:avLst/>
            <a:gdLst/>
            <a:ahLst/>
            <a:cxnLst/>
            <a:rect l="l" t="t" r="r" b="b"/>
            <a:pathLst>
              <a:path w="301878" h="357632">
                <a:moveTo>
                  <a:pt x="148589" y="0"/>
                </a:moveTo>
                <a:lnTo>
                  <a:pt x="163604" y="492"/>
                </a:lnTo>
                <a:lnTo>
                  <a:pt x="177871" y="1968"/>
                </a:lnTo>
                <a:lnTo>
                  <a:pt x="191390" y="4431"/>
                </a:lnTo>
                <a:lnTo>
                  <a:pt x="204160" y="7880"/>
                </a:lnTo>
                <a:lnTo>
                  <a:pt x="216183" y="12316"/>
                </a:lnTo>
                <a:lnTo>
                  <a:pt x="227457" y="17740"/>
                </a:lnTo>
                <a:lnTo>
                  <a:pt x="237984" y="24153"/>
                </a:lnTo>
                <a:lnTo>
                  <a:pt x="247762" y="31556"/>
                </a:lnTo>
                <a:lnTo>
                  <a:pt x="256792" y="39950"/>
                </a:lnTo>
                <a:lnTo>
                  <a:pt x="269546" y="55221"/>
                </a:lnTo>
                <a:lnTo>
                  <a:pt x="281539" y="75156"/>
                </a:lnTo>
                <a:lnTo>
                  <a:pt x="286495" y="86101"/>
                </a:lnTo>
                <a:lnTo>
                  <a:pt x="290760" y="97699"/>
                </a:lnTo>
                <a:lnTo>
                  <a:pt x="294333" y="109951"/>
                </a:lnTo>
                <a:lnTo>
                  <a:pt x="297214" y="122859"/>
                </a:lnTo>
                <a:lnTo>
                  <a:pt x="299406" y="136423"/>
                </a:lnTo>
                <a:lnTo>
                  <a:pt x="300907" y="150646"/>
                </a:lnTo>
                <a:lnTo>
                  <a:pt x="301719" y="165528"/>
                </a:lnTo>
                <a:lnTo>
                  <a:pt x="301878" y="176022"/>
                </a:lnTo>
                <a:lnTo>
                  <a:pt x="301534" y="191013"/>
                </a:lnTo>
                <a:lnTo>
                  <a:pt x="300499" y="205430"/>
                </a:lnTo>
                <a:lnTo>
                  <a:pt x="298774" y="219270"/>
                </a:lnTo>
                <a:lnTo>
                  <a:pt x="296359" y="232534"/>
                </a:lnTo>
                <a:lnTo>
                  <a:pt x="293254" y="245220"/>
                </a:lnTo>
                <a:lnTo>
                  <a:pt x="289460" y="257329"/>
                </a:lnTo>
                <a:lnTo>
                  <a:pt x="284975" y="268859"/>
                </a:lnTo>
                <a:lnTo>
                  <a:pt x="279801" y="279810"/>
                </a:lnTo>
                <a:lnTo>
                  <a:pt x="267382" y="299973"/>
                </a:lnTo>
                <a:lnTo>
                  <a:pt x="252137" y="317838"/>
                </a:lnTo>
                <a:lnTo>
                  <a:pt x="242849" y="326206"/>
                </a:lnTo>
                <a:lnTo>
                  <a:pt x="232865" y="333588"/>
                </a:lnTo>
                <a:lnTo>
                  <a:pt x="222188" y="339983"/>
                </a:lnTo>
                <a:lnTo>
                  <a:pt x="210818" y="345391"/>
                </a:lnTo>
                <a:lnTo>
                  <a:pt x="198756" y="349813"/>
                </a:lnTo>
                <a:lnTo>
                  <a:pt x="186002" y="353248"/>
                </a:lnTo>
                <a:lnTo>
                  <a:pt x="172558" y="355696"/>
                </a:lnTo>
                <a:lnTo>
                  <a:pt x="158423" y="357157"/>
                </a:lnTo>
                <a:lnTo>
                  <a:pt x="143890" y="357632"/>
                </a:lnTo>
                <a:lnTo>
                  <a:pt x="129184" y="357061"/>
                </a:lnTo>
                <a:lnTo>
                  <a:pt x="115244" y="355348"/>
                </a:lnTo>
                <a:lnTo>
                  <a:pt x="102070" y="352496"/>
                </a:lnTo>
                <a:lnTo>
                  <a:pt x="89660" y="348505"/>
                </a:lnTo>
                <a:lnTo>
                  <a:pt x="78013" y="343375"/>
                </a:lnTo>
                <a:lnTo>
                  <a:pt x="67130" y="337108"/>
                </a:lnTo>
                <a:lnTo>
                  <a:pt x="57007" y="329704"/>
                </a:lnTo>
                <a:lnTo>
                  <a:pt x="47646" y="321165"/>
                </a:lnTo>
                <a:lnTo>
                  <a:pt x="39043" y="311492"/>
                </a:lnTo>
                <a:lnTo>
                  <a:pt x="30564" y="299749"/>
                </a:lnTo>
                <a:lnTo>
                  <a:pt x="19420" y="279448"/>
                </a:lnTo>
                <a:lnTo>
                  <a:pt x="14793" y="268387"/>
                </a:lnTo>
                <a:lnTo>
                  <a:pt x="10796" y="256721"/>
                </a:lnTo>
                <a:lnTo>
                  <a:pt x="7428" y="244448"/>
                </a:lnTo>
                <a:lnTo>
                  <a:pt x="4689" y="231569"/>
                </a:lnTo>
                <a:lnTo>
                  <a:pt x="2578" y="218084"/>
                </a:lnTo>
                <a:lnTo>
                  <a:pt x="1093" y="203993"/>
                </a:lnTo>
                <a:lnTo>
                  <a:pt x="236" y="189295"/>
                </a:lnTo>
                <a:lnTo>
                  <a:pt x="0" y="176022"/>
                </a:lnTo>
                <a:lnTo>
                  <a:pt x="377" y="161940"/>
                </a:lnTo>
                <a:lnTo>
                  <a:pt x="1510" y="148286"/>
                </a:lnTo>
                <a:lnTo>
                  <a:pt x="3398" y="135060"/>
                </a:lnTo>
                <a:lnTo>
                  <a:pt x="6042" y="122261"/>
                </a:lnTo>
                <a:lnTo>
                  <a:pt x="9441" y="109890"/>
                </a:lnTo>
                <a:lnTo>
                  <a:pt x="13595" y="97946"/>
                </a:lnTo>
                <a:lnTo>
                  <a:pt x="18505" y="86430"/>
                </a:lnTo>
                <a:lnTo>
                  <a:pt x="24170" y="75341"/>
                </a:lnTo>
                <a:lnTo>
                  <a:pt x="30590" y="64680"/>
                </a:lnTo>
                <a:lnTo>
                  <a:pt x="37765" y="54446"/>
                </a:lnTo>
                <a:lnTo>
                  <a:pt x="49301" y="40790"/>
                </a:lnTo>
                <a:lnTo>
                  <a:pt x="58820" y="31677"/>
                </a:lnTo>
                <a:lnTo>
                  <a:pt x="68945" y="23715"/>
                </a:lnTo>
                <a:lnTo>
                  <a:pt x="79680" y="16903"/>
                </a:lnTo>
                <a:lnTo>
                  <a:pt x="91026" y="11242"/>
                </a:lnTo>
                <a:lnTo>
                  <a:pt x="102988" y="6731"/>
                </a:lnTo>
                <a:lnTo>
                  <a:pt x="115566" y="3371"/>
                </a:lnTo>
                <a:lnTo>
                  <a:pt x="128765" y="1161"/>
                </a:lnTo>
                <a:lnTo>
                  <a:pt x="142587" y="101"/>
                </a:lnTo>
                <a:lnTo>
                  <a:pt x="148589" y="0"/>
                </a:lnTo>
                <a:close/>
              </a:path>
            </a:pathLst>
          </a:custGeom>
          <a:ln w="1778">
            <a:solidFill>
              <a:srgbClr val="58134A"/>
            </a:solidFill>
          </a:ln>
        </p:spPr>
        <p:txBody>
          <a:bodyPr wrap="square" lIns="0" tIns="0" rIns="0" bIns="0" rtlCol="0">
            <a:noAutofit/>
          </a:bodyPr>
          <a:lstStyle/>
          <a:p>
            <a:endParaRPr sz="1790"/>
          </a:p>
        </p:txBody>
      </p:sp>
      <p:sp>
        <p:nvSpPr>
          <p:cNvPr id="88" name="object 88"/>
          <p:cNvSpPr/>
          <p:nvPr/>
        </p:nvSpPr>
        <p:spPr>
          <a:xfrm>
            <a:off x="4811588" y="434213"/>
            <a:ext cx="300210" cy="355656"/>
          </a:xfrm>
          <a:custGeom>
            <a:avLst/>
            <a:gdLst/>
            <a:ahLst/>
            <a:cxnLst/>
            <a:rect l="l" t="t" r="r" b="b"/>
            <a:pathLst>
              <a:path w="301878" h="357632">
                <a:moveTo>
                  <a:pt x="148589" y="0"/>
                </a:moveTo>
                <a:lnTo>
                  <a:pt x="163604" y="492"/>
                </a:lnTo>
                <a:lnTo>
                  <a:pt x="177871" y="1968"/>
                </a:lnTo>
                <a:lnTo>
                  <a:pt x="191390" y="4431"/>
                </a:lnTo>
                <a:lnTo>
                  <a:pt x="204160" y="7880"/>
                </a:lnTo>
                <a:lnTo>
                  <a:pt x="216183" y="12316"/>
                </a:lnTo>
                <a:lnTo>
                  <a:pt x="227457" y="17740"/>
                </a:lnTo>
                <a:lnTo>
                  <a:pt x="237984" y="24153"/>
                </a:lnTo>
                <a:lnTo>
                  <a:pt x="247762" y="31556"/>
                </a:lnTo>
                <a:lnTo>
                  <a:pt x="256792" y="39950"/>
                </a:lnTo>
                <a:lnTo>
                  <a:pt x="269546" y="55221"/>
                </a:lnTo>
                <a:lnTo>
                  <a:pt x="281539" y="75156"/>
                </a:lnTo>
                <a:lnTo>
                  <a:pt x="286495" y="86101"/>
                </a:lnTo>
                <a:lnTo>
                  <a:pt x="290760" y="97699"/>
                </a:lnTo>
                <a:lnTo>
                  <a:pt x="294333" y="109951"/>
                </a:lnTo>
                <a:lnTo>
                  <a:pt x="297214" y="122859"/>
                </a:lnTo>
                <a:lnTo>
                  <a:pt x="299406" y="136423"/>
                </a:lnTo>
                <a:lnTo>
                  <a:pt x="300907" y="150646"/>
                </a:lnTo>
                <a:lnTo>
                  <a:pt x="301719" y="165528"/>
                </a:lnTo>
                <a:lnTo>
                  <a:pt x="301878" y="176022"/>
                </a:lnTo>
                <a:lnTo>
                  <a:pt x="301534" y="191013"/>
                </a:lnTo>
                <a:lnTo>
                  <a:pt x="300499" y="205430"/>
                </a:lnTo>
                <a:lnTo>
                  <a:pt x="298774" y="219270"/>
                </a:lnTo>
                <a:lnTo>
                  <a:pt x="296359" y="232534"/>
                </a:lnTo>
                <a:lnTo>
                  <a:pt x="293254" y="245220"/>
                </a:lnTo>
                <a:lnTo>
                  <a:pt x="289460" y="257329"/>
                </a:lnTo>
                <a:lnTo>
                  <a:pt x="284975" y="268859"/>
                </a:lnTo>
                <a:lnTo>
                  <a:pt x="279801" y="279810"/>
                </a:lnTo>
                <a:lnTo>
                  <a:pt x="267382" y="299973"/>
                </a:lnTo>
                <a:lnTo>
                  <a:pt x="252137" y="317838"/>
                </a:lnTo>
                <a:lnTo>
                  <a:pt x="242849" y="326206"/>
                </a:lnTo>
                <a:lnTo>
                  <a:pt x="232865" y="333588"/>
                </a:lnTo>
                <a:lnTo>
                  <a:pt x="222188" y="339983"/>
                </a:lnTo>
                <a:lnTo>
                  <a:pt x="210818" y="345391"/>
                </a:lnTo>
                <a:lnTo>
                  <a:pt x="198756" y="349813"/>
                </a:lnTo>
                <a:lnTo>
                  <a:pt x="186002" y="353248"/>
                </a:lnTo>
                <a:lnTo>
                  <a:pt x="172558" y="355696"/>
                </a:lnTo>
                <a:lnTo>
                  <a:pt x="158423" y="357157"/>
                </a:lnTo>
                <a:lnTo>
                  <a:pt x="143890" y="357632"/>
                </a:lnTo>
                <a:lnTo>
                  <a:pt x="129184" y="357061"/>
                </a:lnTo>
                <a:lnTo>
                  <a:pt x="115244" y="355348"/>
                </a:lnTo>
                <a:lnTo>
                  <a:pt x="102070" y="352496"/>
                </a:lnTo>
                <a:lnTo>
                  <a:pt x="89660" y="348505"/>
                </a:lnTo>
                <a:lnTo>
                  <a:pt x="78013" y="343375"/>
                </a:lnTo>
                <a:lnTo>
                  <a:pt x="67130" y="337108"/>
                </a:lnTo>
                <a:lnTo>
                  <a:pt x="57007" y="329704"/>
                </a:lnTo>
                <a:lnTo>
                  <a:pt x="47646" y="321165"/>
                </a:lnTo>
                <a:lnTo>
                  <a:pt x="39043" y="311492"/>
                </a:lnTo>
                <a:lnTo>
                  <a:pt x="30564" y="299749"/>
                </a:lnTo>
                <a:lnTo>
                  <a:pt x="19420" y="279448"/>
                </a:lnTo>
                <a:lnTo>
                  <a:pt x="14793" y="268387"/>
                </a:lnTo>
                <a:lnTo>
                  <a:pt x="10796" y="256721"/>
                </a:lnTo>
                <a:lnTo>
                  <a:pt x="7428" y="244448"/>
                </a:lnTo>
                <a:lnTo>
                  <a:pt x="4689" y="231569"/>
                </a:lnTo>
                <a:lnTo>
                  <a:pt x="2578" y="218084"/>
                </a:lnTo>
                <a:lnTo>
                  <a:pt x="1093" y="203993"/>
                </a:lnTo>
                <a:lnTo>
                  <a:pt x="236" y="189295"/>
                </a:lnTo>
                <a:lnTo>
                  <a:pt x="0" y="176022"/>
                </a:lnTo>
                <a:lnTo>
                  <a:pt x="377" y="161940"/>
                </a:lnTo>
                <a:lnTo>
                  <a:pt x="1510" y="148286"/>
                </a:lnTo>
                <a:lnTo>
                  <a:pt x="3398" y="135060"/>
                </a:lnTo>
                <a:lnTo>
                  <a:pt x="6042" y="122261"/>
                </a:lnTo>
                <a:lnTo>
                  <a:pt x="9441" y="109890"/>
                </a:lnTo>
                <a:lnTo>
                  <a:pt x="13595" y="97946"/>
                </a:lnTo>
                <a:lnTo>
                  <a:pt x="18505" y="86430"/>
                </a:lnTo>
                <a:lnTo>
                  <a:pt x="24170" y="75341"/>
                </a:lnTo>
                <a:lnTo>
                  <a:pt x="30590" y="64680"/>
                </a:lnTo>
                <a:lnTo>
                  <a:pt x="37765" y="54446"/>
                </a:lnTo>
                <a:lnTo>
                  <a:pt x="49301" y="40790"/>
                </a:lnTo>
                <a:lnTo>
                  <a:pt x="58820" y="31677"/>
                </a:lnTo>
                <a:lnTo>
                  <a:pt x="68945" y="23715"/>
                </a:lnTo>
                <a:lnTo>
                  <a:pt x="79680" y="16903"/>
                </a:lnTo>
                <a:lnTo>
                  <a:pt x="91026" y="11242"/>
                </a:lnTo>
                <a:lnTo>
                  <a:pt x="102988" y="6731"/>
                </a:lnTo>
                <a:lnTo>
                  <a:pt x="115566" y="3371"/>
                </a:lnTo>
                <a:lnTo>
                  <a:pt x="128765" y="1161"/>
                </a:lnTo>
                <a:lnTo>
                  <a:pt x="142587" y="101"/>
                </a:lnTo>
                <a:lnTo>
                  <a:pt x="148589" y="0"/>
                </a:lnTo>
                <a:close/>
              </a:path>
            </a:pathLst>
          </a:custGeom>
          <a:ln w="1778">
            <a:solidFill>
              <a:srgbClr val="58134A"/>
            </a:solidFill>
          </a:ln>
        </p:spPr>
        <p:txBody>
          <a:bodyPr wrap="square" lIns="0" tIns="0" rIns="0" bIns="0" rtlCol="0">
            <a:noAutofit/>
          </a:bodyPr>
          <a:lstStyle/>
          <a:p>
            <a:endParaRPr sz="1790"/>
          </a:p>
        </p:txBody>
      </p:sp>
      <p:sp>
        <p:nvSpPr>
          <p:cNvPr id="89" name="object 89"/>
          <p:cNvSpPr/>
          <p:nvPr/>
        </p:nvSpPr>
        <p:spPr>
          <a:xfrm>
            <a:off x="1122616" y="434213"/>
            <a:ext cx="300261" cy="355656"/>
          </a:xfrm>
          <a:custGeom>
            <a:avLst/>
            <a:gdLst/>
            <a:ahLst/>
            <a:cxnLst/>
            <a:rect l="l" t="t" r="r" b="b"/>
            <a:pathLst>
              <a:path w="301929" h="357632">
                <a:moveTo>
                  <a:pt x="148615" y="0"/>
                </a:moveTo>
                <a:lnTo>
                  <a:pt x="163634" y="491"/>
                </a:lnTo>
                <a:lnTo>
                  <a:pt x="177904" y="1968"/>
                </a:lnTo>
                <a:lnTo>
                  <a:pt x="191425" y="4429"/>
                </a:lnTo>
                <a:lnTo>
                  <a:pt x="204197" y="7877"/>
                </a:lnTo>
                <a:lnTo>
                  <a:pt x="216220" y="12311"/>
                </a:lnTo>
                <a:lnTo>
                  <a:pt x="227494" y="17733"/>
                </a:lnTo>
                <a:lnTo>
                  <a:pt x="238020" y="24144"/>
                </a:lnTo>
                <a:lnTo>
                  <a:pt x="247798" y="31544"/>
                </a:lnTo>
                <a:lnTo>
                  <a:pt x="256828" y="39934"/>
                </a:lnTo>
                <a:lnTo>
                  <a:pt x="269597" y="55221"/>
                </a:lnTo>
                <a:lnTo>
                  <a:pt x="281590" y="75156"/>
                </a:lnTo>
                <a:lnTo>
                  <a:pt x="286546" y="86101"/>
                </a:lnTo>
                <a:lnTo>
                  <a:pt x="290811" y="97699"/>
                </a:lnTo>
                <a:lnTo>
                  <a:pt x="294383" y="109951"/>
                </a:lnTo>
                <a:lnTo>
                  <a:pt x="297265" y="122859"/>
                </a:lnTo>
                <a:lnTo>
                  <a:pt x="299456" y="136423"/>
                </a:lnTo>
                <a:lnTo>
                  <a:pt x="300958" y="150646"/>
                </a:lnTo>
                <a:lnTo>
                  <a:pt x="301770" y="165528"/>
                </a:lnTo>
                <a:lnTo>
                  <a:pt x="301929" y="176022"/>
                </a:lnTo>
                <a:lnTo>
                  <a:pt x="301584" y="191013"/>
                </a:lnTo>
                <a:lnTo>
                  <a:pt x="300549" y="205430"/>
                </a:lnTo>
                <a:lnTo>
                  <a:pt x="298825" y="219270"/>
                </a:lnTo>
                <a:lnTo>
                  <a:pt x="296410" y="232534"/>
                </a:lnTo>
                <a:lnTo>
                  <a:pt x="293305" y="245220"/>
                </a:lnTo>
                <a:lnTo>
                  <a:pt x="289511" y="257329"/>
                </a:lnTo>
                <a:lnTo>
                  <a:pt x="285026" y="268859"/>
                </a:lnTo>
                <a:lnTo>
                  <a:pt x="279852" y="279810"/>
                </a:lnTo>
                <a:lnTo>
                  <a:pt x="267433" y="299973"/>
                </a:lnTo>
                <a:lnTo>
                  <a:pt x="252191" y="317835"/>
                </a:lnTo>
                <a:lnTo>
                  <a:pt x="242906" y="326201"/>
                </a:lnTo>
                <a:lnTo>
                  <a:pt x="232926" y="333580"/>
                </a:lnTo>
                <a:lnTo>
                  <a:pt x="222252" y="339974"/>
                </a:lnTo>
                <a:lnTo>
                  <a:pt x="210884" y="345382"/>
                </a:lnTo>
                <a:lnTo>
                  <a:pt x="198823" y="349804"/>
                </a:lnTo>
                <a:lnTo>
                  <a:pt x="186069" y="353240"/>
                </a:lnTo>
                <a:lnTo>
                  <a:pt x="172623" y="355690"/>
                </a:lnTo>
                <a:lnTo>
                  <a:pt x="158485" y="357154"/>
                </a:lnTo>
                <a:lnTo>
                  <a:pt x="143890" y="357632"/>
                </a:lnTo>
                <a:lnTo>
                  <a:pt x="129203" y="357060"/>
                </a:lnTo>
                <a:lnTo>
                  <a:pt x="115275" y="355346"/>
                </a:lnTo>
                <a:lnTo>
                  <a:pt x="102109" y="352491"/>
                </a:lnTo>
                <a:lnTo>
                  <a:pt x="89703" y="348496"/>
                </a:lnTo>
                <a:lnTo>
                  <a:pt x="78057" y="343361"/>
                </a:lnTo>
                <a:lnTo>
                  <a:pt x="67171" y="337087"/>
                </a:lnTo>
                <a:lnTo>
                  <a:pt x="57045" y="329677"/>
                </a:lnTo>
                <a:lnTo>
                  <a:pt x="47678" y="321129"/>
                </a:lnTo>
                <a:lnTo>
                  <a:pt x="39072" y="311446"/>
                </a:lnTo>
                <a:lnTo>
                  <a:pt x="30627" y="299750"/>
                </a:lnTo>
                <a:lnTo>
                  <a:pt x="19473" y="279452"/>
                </a:lnTo>
                <a:lnTo>
                  <a:pt x="14839" y="268393"/>
                </a:lnTo>
                <a:lnTo>
                  <a:pt x="10834" y="256728"/>
                </a:lnTo>
                <a:lnTo>
                  <a:pt x="7457" y="244458"/>
                </a:lnTo>
                <a:lnTo>
                  <a:pt x="4710" y="231581"/>
                </a:lnTo>
                <a:lnTo>
                  <a:pt x="2590" y="218098"/>
                </a:lnTo>
                <a:lnTo>
                  <a:pt x="1100" y="204009"/>
                </a:lnTo>
                <a:lnTo>
                  <a:pt x="238" y="189313"/>
                </a:lnTo>
                <a:lnTo>
                  <a:pt x="0" y="176022"/>
                </a:lnTo>
                <a:lnTo>
                  <a:pt x="378" y="161942"/>
                </a:lnTo>
                <a:lnTo>
                  <a:pt x="1512" y="148290"/>
                </a:lnTo>
                <a:lnTo>
                  <a:pt x="3404" y="135066"/>
                </a:lnTo>
                <a:lnTo>
                  <a:pt x="6051" y="122268"/>
                </a:lnTo>
                <a:lnTo>
                  <a:pt x="9455" y="109899"/>
                </a:lnTo>
                <a:lnTo>
                  <a:pt x="13614" y="97956"/>
                </a:lnTo>
                <a:lnTo>
                  <a:pt x="18530" y="86441"/>
                </a:lnTo>
                <a:lnTo>
                  <a:pt x="24202" y="75354"/>
                </a:lnTo>
                <a:lnTo>
                  <a:pt x="30630" y="64694"/>
                </a:lnTo>
                <a:lnTo>
                  <a:pt x="37814" y="54461"/>
                </a:lnTo>
                <a:lnTo>
                  <a:pt x="49349" y="40787"/>
                </a:lnTo>
                <a:lnTo>
                  <a:pt x="58862" y="31672"/>
                </a:lnTo>
                <a:lnTo>
                  <a:pt x="68991" y="23709"/>
                </a:lnTo>
                <a:lnTo>
                  <a:pt x="79733" y="16896"/>
                </a:lnTo>
                <a:lnTo>
                  <a:pt x="91089" y="11234"/>
                </a:lnTo>
                <a:lnTo>
                  <a:pt x="103060" y="6724"/>
                </a:lnTo>
                <a:lnTo>
                  <a:pt x="115645" y="3365"/>
                </a:lnTo>
                <a:lnTo>
                  <a:pt x="128845" y="1157"/>
                </a:lnTo>
                <a:lnTo>
                  <a:pt x="142658" y="100"/>
                </a:lnTo>
                <a:lnTo>
                  <a:pt x="148615" y="0"/>
                </a:lnTo>
                <a:close/>
              </a:path>
            </a:pathLst>
          </a:custGeom>
          <a:ln w="1778">
            <a:solidFill>
              <a:srgbClr val="58134A"/>
            </a:solidFill>
          </a:ln>
        </p:spPr>
        <p:txBody>
          <a:bodyPr wrap="square" lIns="0" tIns="0" rIns="0" bIns="0" rtlCol="0">
            <a:noAutofit/>
          </a:bodyPr>
          <a:lstStyle/>
          <a:p>
            <a:endParaRPr sz="1790"/>
          </a:p>
        </p:txBody>
      </p:sp>
      <p:sp>
        <p:nvSpPr>
          <p:cNvPr id="90" name="object 90"/>
          <p:cNvSpPr/>
          <p:nvPr/>
        </p:nvSpPr>
        <p:spPr>
          <a:xfrm>
            <a:off x="5532247" y="343406"/>
            <a:ext cx="97629" cy="68705"/>
          </a:xfrm>
          <a:custGeom>
            <a:avLst/>
            <a:gdLst/>
            <a:ahLst/>
            <a:cxnLst/>
            <a:rect l="l" t="t" r="r" b="b"/>
            <a:pathLst>
              <a:path w="98171" h="69087">
                <a:moveTo>
                  <a:pt x="39878" y="0"/>
                </a:moveTo>
                <a:lnTo>
                  <a:pt x="98171" y="0"/>
                </a:lnTo>
                <a:lnTo>
                  <a:pt x="44831" y="69087"/>
                </a:lnTo>
                <a:lnTo>
                  <a:pt x="0" y="69087"/>
                </a:lnTo>
                <a:lnTo>
                  <a:pt x="39878" y="0"/>
                </a:lnTo>
                <a:close/>
              </a:path>
            </a:pathLst>
          </a:custGeom>
          <a:ln w="1778">
            <a:solidFill>
              <a:srgbClr val="58134A"/>
            </a:solidFill>
          </a:ln>
        </p:spPr>
        <p:txBody>
          <a:bodyPr wrap="square" lIns="0" tIns="0" rIns="0" bIns="0" rtlCol="0">
            <a:noAutofit/>
          </a:bodyPr>
          <a:lstStyle/>
          <a:p>
            <a:endParaRPr sz="1790"/>
          </a:p>
        </p:txBody>
      </p:sp>
      <p:sp>
        <p:nvSpPr>
          <p:cNvPr id="22" name="object 22"/>
          <p:cNvSpPr/>
          <p:nvPr/>
        </p:nvSpPr>
        <p:spPr>
          <a:xfrm>
            <a:off x="3463606" y="4120861"/>
            <a:ext cx="494079" cy="675949"/>
          </a:xfrm>
          <a:prstGeom prst="rect">
            <a:avLst/>
          </a:prstGeom>
          <a:blipFill>
            <a:blip r:embed="rId5" cstate="print"/>
            <a:stretch>
              <a:fillRect/>
            </a:stretch>
          </a:blipFill>
        </p:spPr>
        <p:txBody>
          <a:bodyPr wrap="square" lIns="0" tIns="0" rIns="0" bIns="0" rtlCol="0">
            <a:noAutofit/>
          </a:bodyPr>
          <a:lstStyle/>
          <a:p>
            <a:endParaRPr sz="1790"/>
          </a:p>
        </p:txBody>
      </p:sp>
      <p:sp>
        <p:nvSpPr>
          <p:cNvPr id="23" name="object 23"/>
          <p:cNvSpPr/>
          <p:nvPr/>
        </p:nvSpPr>
        <p:spPr>
          <a:xfrm>
            <a:off x="3910702" y="4742250"/>
            <a:ext cx="494079" cy="675949"/>
          </a:xfrm>
          <a:prstGeom prst="rect">
            <a:avLst/>
          </a:prstGeom>
          <a:blipFill>
            <a:blip r:embed="rId5" cstate="print"/>
            <a:stretch>
              <a:fillRect/>
            </a:stretch>
          </a:blipFill>
        </p:spPr>
        <p:txBody>
          <a:bodyPr wrap="square" lIns="0" tIns="0" rIns="0" bIns="0" rtlCol="0">
            <a:noAutofit/>
          </a:bodyPr>
          <a:lstStyle/>
          <a:p>
            <a:endParaRPr sz="1790"/>
          </a:p>
        </p:txBody>
      </p:sp>
      <p:sp>
        <p:nvSpPr>
          <p:cNvPr id="24" name="object 24"/>
          <p:cNvSpPr/>
          <p:nvPr/>
        </p:nvSpPr>
        <p:spPr>
          <a:xfrm>
            <a:off x="1901043" y="4516429"/>
            <a:ext cx="2285495" cy="2200622"/>
          </a:xfrm>
          <a:prstGeom prst="rect">
            <a:avLst/>
          </a:prstGeom>
          <a:blipFill>
            <a:blip r:embed="rId6" cstate="print"/>
            <a:stretch>
              <a:fillRect/>
            </a:stretch>
          </a:blipFill>
        </p:spPr>
        <p:txBody>
          <a:bodyPr wrap="square" lIns="0" tIns="0" rIns="0" bIns="0" rtlCol="0">
            <a:noAutofit/>
          </a:bodyPr>
          <a:lstStyle/>
          <a:p>
            <a:endParaRPr sz="1790"/>
          </a:p>
        </p:txBody>
      </p:sp>
      <p:sp>
        <p:nvSpPr>
          <p:cNvPr id="25" name="object 25"/>
          <p:cNvSpPr/>
          <p:nvPr/>
        </p:nvSpPr>
        <p:spPr>
          <a:xfrm>
            <a:off x="1799498" y="4957463"/>
            <a:ext cx="876004" cy="735056"/>
          </a:xfrm>
          <a:prstGeom prst="rect">
            <a:avLst/>
          </a:prstGeom>
          <a:blipFill>
            <a:blip r:embed="rId7" cstate="print"/>
            <a:stretch>
              <a:fillRect/>
            </a:stretch>
          </a:blipFill>
        </p:spPr>
        <p:txBody>
          <a:bodyPr wrap="square" lIns="0" tIns="0" rIns="0" bIns="0" rtlCol="0">
            <a:noAutofit/>
          </a:bodyPr>
          <a:lstStyle/>
          <a:p>
            <a:endParaRPr sz="1790"/>
          </a:p>
        </p:txBody>
      </p:sp>
      <p:sp>
        <p:nvSpPr>
          <p:cNvPr id="26" name="object 26"/>
          <p:cNvSpPr/>
          <p:nvPr/>
        </p:nvSpPr>
        <p:spPr>
          <a:xfrm>
            <a:off x="1981242" y="4973123"/>
            <a:ext cx="653846" cy="513024"/>
          </a:xfrm>
          <a:custGeom>
            <a:avLst/>
            <a:gdLst/>
            <a:ahLst/>
            <a:cxnLst/>
            <a:rect l="l" t="t" r="r" b="b"/>
            <a:pathLst>
              <a:path w="657478" h="515874">
                <a:moveTo>
                  <a:pt x="140969" y="464947"/>
                </a:moveTo>
                <a:lnTo>
                  <a:pt x="132333" y="466090"/>
                </a:lnTo>
                <a:lnTo>
                  <a:pt x="81130" y="472921"/>
                </a:lnTo>
                <a:lnTo>
                  <a:pt x="39624" y="502412"/>
                </a:lnTo>
                <a:lnTo>
                  <a:pt x="49818" y="477098"/>
                </a:lnTo>
                <a:lnTo>
                  <a:pt x="81130" y="472921"/>
                </a:lnTo>
                <a:lnTo>
                  <a:pt x="657478" y="25146"/>
                </a:lnTo>
                <a:lnTo>
                  <a:pt x="638048" y="0"/>
                </a:lnTo>
                <a:lnTo>
                  <a:pt x="61579" y="447894"/>
                </a:lnTo>
                <a:lnTo>
                  <a:pt x="22859" y="480695"/>
                </a:lnTo>
                <a:lnTo>
                  <a:pt x="34670" y="509016"/>
                </a:lnTo>
                <a:lnTo>
                  <a:pt x="0" y="515874"/>
                </a:lnTo>
                <a:lnTo>
                  <a:pt x="136525" y="497713"/>
                </a:lnTo>
                <a:lnTo>
                  <a:pt x="145161" y="496570"/>
                </a:lnTo>
                <a:lnTo>
                  <a:pt x="151383" y="488569"/>
                </a:lnTo>
                <a:lnTo>
                  <a:pt x="150113" y="479806"/>
                </a:lnTo>
                <a:lnTo>
                  <a:pt x="148970" y="471043"/>
                </a:lnTo>
                <a:lnTo>
                  <a:pt x="140969" y="464947"/>
                </a:lnTo>
                <a:close/>
              </a:path>
              <a:path w="657478" h="515874">
                <a:moveTo>
                  <a:pt x="80824" y="387962"/>
                </a:moveTo>
                <a:lnTo>
                  <a:pt x="72436" y="379402"/>
                </a:lnTo>
                <a:lnTo>
                  <a:pt x="72008" y="379222"/>
                </a:lnTo>
                <a:lnTo>
                  <a:pt x="59982" y="379371"/>
                </a:lnTo>
                <a:lnTo>
                  <a:pt x="51428" y="387823"/>
                </a:lnTo>
                <a:lnTo>
                  <a:pt x="51307" y="388112"/>
                </a:lnTo>
                <a:lnTo>
                  <a:pt x="0" y="515874"/>
                </a:lnTo>
                <a:lnTo>
                  <a:pt x="34670" y="509016"/>
                </a:lnTo>
                <a:lnTo>
                  <a:pt x="15112" y="483997"/>
                </a:lnTo>
                <a:lnTo>
                  <a:pt x="34670" y="509016"/>
                </a:lnTo>
                <a:lnTo>
                  <a:pt x="22859" y="480695"/>
                </a:lnTo>
                <a:lnTo>
                  <a:pt x="61579" y="447894"/>
                </a:lnTo>
                <a:lnTo>
                  <a:pt x="80899" y="399923"/>
                </a:lnTo>
                <a:lnTo>
                  <a:pt x="80824" y="387962"/>
                </a:lnTo>
                <a:close/>
              </a:path>
              <a:path w="657478" h="515874">
                <a:moveTo>
                  <a:pt x="39624" y="502412"/>
                </a:moveTo>
                <a:lnTo>
                  <a:pt x="81130" y="472921"/>
                </a:lnTo>
                <a:lnTo>
                  <a:pt x="49818" y="477098"/>
                </a:lnTo>
                <a:lnTo>
                  <a:pt x="39624" y="502412"/>
                </a:lnTo>
                <a:close/>
              </a:path>
            </a:pathLst>
          </a:custGeom>
          <a:solidFill>
            <a:srgbClr val="AC66BA"/>
          </a:solidFill>
        </p:spPr>
        <p:txBody>
          <a:bodyPr wrap="square" lIns="0" tIns="0" rIns="0" bIns="0" rtlCol="0">
            <a:noAutofit/>
          </a:bodyPr>
          <a:lstStyle/>
          <a:p>
            <a:endParaRPr sz="1790"/>
          </a:p>
        </p:txBody>
      </p:sp>
      <p:sp>
        <p:nvSpPr>
          <p:cNvPr id="27" name="object 27"/>
          <p:cNvSpPr/>
          <p:nvPr/>
        </p:nvSpPr>
        <p:spPr>
          <a:xfrm>
            <a:off x="2731581" y="5175707"/>
            <a:ext cx="594106" cy="804772"/>
          </a:xfrm>
          <a:prstGeom prst="rect">
            <a:avLst/>
          </a:prstGeom>
          <a:blipFill>
            <a:blip r:embed="rId8" cstate="print"/>
            <a:stretch>
              <a:fillRect/>
            </a:stretch>
          </a:blipFill>
        </p:spPr>
        <p:txBody>
          <a:bodyPr wrap="square" lIns="0" tIns="0" rIns="0" bIns="0" rtlCol="0">
            <a:noAutofit/>
          </a:bodyPr>
          <a:lstStyle/>
          <a:p>
            <a:endParaRPr sz="1790"/>
          </a:p>
        </p:txBody>
      </p:sp>
      <p:sp>
        <p:nvSpPr>
          <p:cNvPr id="28" name="object 28"/>
          <p:cNvSpPr/>
          <p:nvPr/>
        </p:nvSpPr>
        <p:spPr>
          <a:xfrm>
            <a:off x="2912693" y="5191999"/>
            <a:ext cx="371822" cy="581477"/>
          </a:xfrm>
          <a:custGeom>
            <a:avLst/>
            <a:gdLst/>
            <a:ahLst/>
            <a:cxnLst/>
            <a:rect l="l" t="t" r="r" b="b"/>
            <a:pathLst>
              <a:path w="373888" h="584707">
                <a:moveTo>
                  <a:pt x="3301" y="549516"/>
                </a:moveTo>
                <a:lnTo>
                  <a:pt x="4318" y="447065"/>
                </a:lnTo>
                <a:lnTo>
                  <a:pt x="0" y="584707"/>
                </a:lnTo>
                <a:lnTo>
                  <a:pt x="3301" y="549516"/>
                </a:lnTo>
                <a:close/>
              </a:path>
              <a:path w="373888" h="584707">
                <a:moveTo>
                  <a:pt x="9398" y="543877"/>
                </a:moveTo>
                <a:lnTo>
                  <a:pt x="30225" y="566381"/>
                </a:lnTo>
                <a:lnTo>
                  <a:pt x="61407" y="516513"/>
                </a:lnTo>
                <a:lnTo>
                  <a:pt x="373888" y="16763"/>
                </a:lnTo>
                <a:lnTo>
                  <a:pt x="346963" y="0"/>
                </a:lnTo>
                <a:lnTo>
                  <a:pt x="34463" y="499688"/>
                </a:lnTo>
                <a:lnTo>
                  <a:pt x="36068" y="448043"/>
                </a:lnTo>
                <a:lnTo>
                  <a:pt x="36321" y="439267"/>
                </a:lnTo>
                <a:lnTo>
                  <a:pt x="29463" y="431939"/>
                </a:lnTo>
                <a:lnTo>
                  <a:pt x="20700" y="431660"/>
                </a:lnTo>
                <a:lnTo>
                  <a:pt x="11811" y="431393"/>
                </a:lnTo>
                <a:lnTo>
                  <a:pt x="4571" y="438289"/>
                </a:lnTo>
                <a:lnTo>
                  <a:pt x="4318" y="447065"/>
                </a:lnTo>
                <a:lnTo>
                  <a:pt x="3301" y="549516"/>
                </a:lnTo>
                <a:lnTo>
                  <a:pt x="0" y="584707"/>
                </a:lnTo>
                <a:lnTo>
                  <a:pt x="121919" y="520649"/>
                </a:lnTo>
                <a:lnTo>
                  <a:pt x="30225" y="566381"/>
                </a:lnTo>
                <a:lnTo>
                  <a:pt x="9398" y="543877"/>
                </a:lnTo>
                <a:lnTo>
                  <a:pt x="33485" y="531204"/>
                </a:lnTo>
                <a:lnTo>
                  <a:pt x="32638" y="558444"/>
                </a:lnTo>
                <a:lnTo>
                  <a:pt x="9398" y="543877"/>
                </a:lnTo>
                <a:close/>
              </a:path>
              <a:path w="373888" h="584707">
                <a:moveTo>
                  <a:pt x="128255" y="498479"/>
                </a:moveTo>
                <a:lnTo>
                  <a:pt x="118881" y="491284"/>
                </a:lnTo>
                <a:lnTo>
                  <a:pt x="107061" y="492493"/>
                </a:lnTo>
                <a:lnTo>
                  <a:pt x="61407" y="516513"/>
                </a:lnTo>
                <a:lnTo>
                  <a:pt x="30225" y="566381"/>
                </a:lnTo>
                <a:lnTo>
                  <a:pt x="121919" y="520649"/>
                </a:lnTo>
                <a:lnTo>
                  <a:pt x="122545" y="520301"/>
                </a:lnTo>
                <a:lnTo>
                  <a:pt x="129811" y="510972"/>
                </a:lnTo>
                <a:lnTo>
                  <a:pt x="128650" y="499173"/>
                </a:lnTo>
                <a:lnTo>
                  <a:pt x="128255" y="498479"/>
                </a:lnTo>
                <a:close/>
              </a:path>
              <a:path w="373888" h="584707">
                <a:moveTo>
                  <a:pt x="33485" y="531204"/>
                </a:moveTo>
                <a:lnTo>
                  <a:pt x="9398" y="543877"/>
                </a:lnTo>
                <a:lnTo>
                  <a:pt x="32638" y="558444"/>
                </a:lnTo>
                <a:lnTo>
                  <a:pt x="33485" y="531204"/>
                </a:lnTo>
                <a:close/>
              </a:path>
            </a:pathLst>
          </a:custGeom>
          <a:solidFill>
            <a:srgbClr val="AC66BA"/>
          </a:solidFill>
        </p:spPr>
        <p:txBody>
          <a:bodyPr wrap="square" lIns="0" tIns="0" rIns="0" bIns="0" rtlCol="0">
            <a:noAutofit/>
          </a:bodyPr>
          <a:lstStyle/>
          <a:p>
            <a:endParaRPr sz="1790"/>
          </a:p>
        </p:txBody>
      </p:sp>
      <p:sp>
        <p:nvSpPr>
          <p:cNvPr id="21" name="object 21"/>
          <p:cNvSpPr/>
          <p:nvPr/>
        </p:nvSpPr>
        <p:spPr>
          <a:xfrm>
            <a:off x="5265631" y="4516429"/>
            <a:ext cx="2287010" cy="2200622"/>
          </a:xfrm>
          <a:prstGeom prst="rect">
            <a:avLst/>
          </a:prstGeom>
          <a:blipFill>
            <a:blip r:embed="rId9" cstate="print"/>
            <a:stretch>
              <a:fillRect/>
            </a:stretch>
          </a:blipFill>
        </p:spPr>
        <p:txBody>
          <a:bodyPr wrap="square" lIns="0" tIns="0" rIns="0" bIns="0" rtlCol="0">
            <a:noAutofit/>
          </a:bodyPr>
          <a:lstStyle/>
          <a:p>
            <a:endParaRPr sz="1790"/>
          </a:p>
        </p:txBody>
      </p:sp>
      <p:sp>
        <p:nvSpPr>
          <p:cNvPr id="20" name="object 20"/>
          <p:cNvSpPr txBox="1"/>
          <p:nvPr/>
        </p:nvSpPr>
        <p:spPr>
          <a:xfrm>
            <a:off x="341457" y="1339531"/>
            <a:ext cx="7211662" cy="1001253"/>
          </a:xfrm>
          <a:prstGeom prst="rect">
            <a:avLst/>
          </a:prstGeom>
        </p:spPr>
        <p:txBody>
          <a:bodyPr wrap="square" lIns="0" tIns="0" rIns="0" bIns="0" rtlCol="0">
            <a:noAutofit/>
          </a:bodyPr>
          <a:lstStyle/>
          <a:p>
            <a:pPr algn="ctr">
              <a:lnSpc>
                <a:spcPts val="2969"/>
              </a:lnSpc>
              <a:spcBef>
                <a:spcPts val="148"/>
              </a:spcBef>
            </a:pPr>
            <a:r>
              <a:rPr sz="2984" baseline="1449" dirty="0">
                <a:solidFill>
                  <a:srgbClr val="B03E9A"/>
                </a:solidFill>
                <a:latin typeface="Arial"/>
                <a:cs typeface="Arial"/>
              </a:rPr>
              <a:t>• </a:t>
            </a:r>
            <a:r>
              <a:rPr sz="2984" spc="343" baseline="1449" dirty="0">
                <a:solidFill>
                  <a:srgbClr val="B03E9A"/>
                </a:solidFill>
                <a:latin typeface="Arial"/>
                <a:cs typeface="Arial"/>
              </a:rPr>
              <a:t> </a:t>
            </a:r>
            <a:r>
              <a:rPr sz="4177" baseline="1025" dirty="0">
                <a:latin typeface="Trebuchet MS"/>
                <a:cs typeface="Trebuchet MS"/>
              </a:rPr>
              <a:t>O</a:t>
            </a:r>
            <a:r>
              <a:rPr sz="4177" spc="-18" baseline="1025" dirty="0">
                <a:latin typeface="Trebuchet MS"/>
                <a:cs typeface="Trebuchet MS"/>
              </a:rPr>
              <a:t> </a:t>
            </a:r>
            <a:r>
              <a:rPr sz="4177" baseline="1025" dirty="0">
                <a:latin typeface="Trebuchet MS"/>
                <a:cs typeface="Trebuchet MS"/>
              </a:rPr>
              <a:t>SISTEMA</a:t>
            </a:r>
            <a:r>
              <a:rPr sz="4177" spc="-246" baseline="1025" dirty="0">
                <a:latin typeface="Trebuchet MS"/>
                <a:cs typeface="Trebuchet MS"/>
              </a:rPr>
              <a:t> </a:t>
            </a:r>
            <a:r>
              <a:rPr sz="4177" baseline="1025" dirty="0">
                <a:latin typeface="Trebuchet MS"/>
                <a:cs typeface="Trebuchet MS"/>
              </a:rPr>
              <a:t>CIN</a:t>
            </a:r>
            <a:r>
              <a:rPr sz="4177" spc="4" baseline="1025" dirty="0">
                <a:latin typeface="Trebuchet MS"/>
                <a:cs typeface="Trebuchet MS"/>
              </a:rPr>
              <a:t>E</a:t>
            </a:r>
            <a:r>
              <a:rPr sz="4177" baseline="1025" dirty="0">
                <a:latin typeface="Trebuchet MS"/>
                <a:cs typeface="Trebuchet MS"/>
              </a:rPr>
              <a:t>STÉSICO</a:t>
            </a:r>
            <a:r>
              <a:rPr sz="4177" spc="-137" baseline="1025" dirty="0">
                <a:latin typeface="Trebuchet MS"/>
                <a:cs typeface="Trebuchet MS"/>
              </a:rPr>
              <a:t> </a:t>
            </a:r>
            <a:r>
              <a:rPr sz="4177" baseline="1025" dirty="0">
                <a:latin typeface="Trebuchet MS"/>
                <a:cs typeface="Trebuchet MS"/>
              </a:rPr>
              <a:t>(45%</a:t>
            </a:r>
            <a:r>
              <a:rPr sz="4177" spc="-81" baseline="1025" dirty="0">
                <a:latin typeface="Trebuchet MS"/>
                <a:cs typeface="Trebuchet MS"/>
              </a:rPr>
              <a:t> </a:t>
            </a:r>
            <a:r>
              <a:rPr sz="4177" baseline="1025" dirty="0">
                <a:latin typeface="Trebuchet MS"/>
                <a:cs typeface="Trebuchet MS"/>
              </a:rPr>
              <a:t>da</a:t>
            </a:r>
            <a:r>
              <a:rPr sz="4177" spc="-30" baseline="1025" dirty="0">
                <a:latin typeface="Trebuchet MS"/>
                <a:cs typeface="Trebuchet MS"/>
              </a:rPr>
              <a:t> </a:t>
            </a:r>
            <a:r>
              <a:rPr sz="4177" baseline="1025" dirty="0">
                <a:latin typeface="Trebuchet MS"/>
                <a:cs typeface="Trebuchet MS"/>
              </a:rPr>
              <a:t>populaçã</a:t>
            </a:r>
            <a:r>
              <a:rPr sz="4177" spc="-9" baseline="1025" dirty="0">
                <a:latin typeface="Trebuchet MS"/>
                <a:cs typeface="Trebuchet MS"/>
              </a:rPr>
              <a:t>o</a:t>
            </a:r>
            <a:r>
              <a:rPr sz="4177" baseline="1025" dirty="0">
                <a:latin typeface="Trebuchet MS"/>
                <a:cs typeface="Trebuchet MS"/>
              </a:rPr>
              <a:t>)</a:t>
            </a:r>
            <a:endParaRPr sz="2785" dirty="0">
              <a:latin typeface="Trebuchet MS"/>
              <a:cs typeface="Trebuchet MS"/>
            </a:endParaRPr>
          </a:p>
          <a:p>
            <a:pPr marL="268544" marR="220727" algn="ctr">
              <a:lnSpc>
                <a:spcPct val="96761"/>
              </a:lnSpc>
              <a:spcBef>
                <a:spcPts val="1971"/>
              </a:spcBef>
            </a:pPr>
            <a:r>
              <a:rPr sz="1890" dirty="0">
                <a:solidFill>
                  <a:srgbClr val="F8B639"/>
                </a:solidFill>
                <a:latin typeface="Arial"/>
                <a:cs typeface="Arial"/>
              </a:rPr>
              <a:t>–</a:t>
            </a:r>
            <a:r>
              <a:rPr sz="1890" spc="214" dirty="0">
                <a:solidFill>
                  <a:srgbClr val="F8B639"/>
                </a:solidFill>
                <a:latin typeface="Arial"/>
                <a:cs typeface="Arial"/>
              </a:rPr>
              <a:t> </a:t>
            </a:r>
            <a:r>
              <a:rPr sz="2387" spc="-103" dirty="0">
                <a:solidFill>
                  <a:srgbClr val="6C6C6C"/>
                </a:solidFill>
                <a:latin typeface="Trebuchet MS"/>
                <a:cs typeface="Trebuchet MS"/>
              </a:rPr>
              <a:t>P</a:t>
            </a:r>
            <a:r>
              <a:rPr sz="2387" dirty="0">
                <a:solidFill>
                  <a:srgbClr val="6C6C6C"/>
                </a:solidFill>
                <a:latin typeface="Trebuchet MS"/>
                <a:cs typeface="Trebuchet MS"/>
              </a:rPr>
              <a:t>ens</a:t>
            </a:r>
            <a:r>
              <a:rPr sz="2387" spc="-9" dirty="0">
                <a:solidFill>
                  <a:srgbClr val="6C6C6C"/>
                </a:solidFill>
                <a:latin typeface="Trebuchet MS"/>
                <a:cs typeface="Trebuchet MS"/>
              </a:rPr>
              <a:t>a</a:t>
            </a:r>
            <a:r>
              <a:rPr sz="2387" dirty="0">
                <a:solidFill>
                  <a:srgbClr val="6C6C6C"/>
                </a:solidFill>
                <a:latin typeface="Trebuchet MS"/>
                <a:cs typeface="Trebuchet MS"/>
              </a:rPr>
              <a:t>r</a:t>
            </a:r>
            <a:r>
              <a:rPr sz="2387" spc="14" dirty="0">
                <a:solidFill>
                  <a:srgbClr val="6C6C6C"/>
                </a:solidFill>
                <a:latin typeface="Trebuchet MS"/>
                <a:cs typeface="Trebuchet MS"/>
              </a:rPr>
              <a:t> </a:t>
            </a:r>
            <a:r>
              <a:rPr sz="2387" dirty="0">
                <a:solidFill>
                  <a:srgbClr val="6C6C6C"/>
                </a:solidFill>
                <a:latin typeface="Trebuchet MS"/>
                <a:cs typeface="Trebuchet MS"/>
              </a:rPr>
              <a:t>cine</a:t>
            </a:r>
            <a:r>
              <a:rPr sz="2387" spc="-9" dirty="0">
                <a:solidFill>
                  <a:srgbClr val="6C6C6C"/>
                </a:solidFill>
                <a:latin typeface="Trebuchet MS"/>
                <a:cs typeface="Trebuchet MS"/>
              </a:rPr>
              <a:t>s</a:t>
            </a:r>
            <a:r>
              <a:rPr sz="2387" dirty="0">
                <a:solidFill>
                  <a:srgbClr val="6C6C6C"/>
                </a:solidFill>
                <a:latin typeface="Trebuchet MS"/>
                <a:cs typeface="Trebuchet MS"/>
              </a:rPr>
              <a:t>tesi</a:t>
            </a:r>
            <a:r>
              <a:rPr sz="2387" spc="-9" dirty="0">
                <a:solidFill>
                  <a:srgbClr val="6C6C6C"/>
                </a:solidFill>
                <a:latin typeface="Trebuchet MS"/>
                <a:cs typeface="Trebuchet MS"/>
              </a:rPr>
              <a:t>c</a:t>
            </a:r>
            <a:r>
              <a:rPr sz="2387" dirty="0">
                <a:solidFill>
                  <a:srgbClr val="6C6C6C"/>
                </a:solidFill>
                <a:latin typeface="Trebuchet MS"/>
                <a:cs typeface="Trebuchet MS"/>
              </a:rPr>
              <a:t>amen</a:t>
            </a:r>
            <a:r>
              <a:rPr sz="2387" spc="-14" dirty="0">
                <a:solidFill>
                  <a:srgbClr val="6C6C6C"/>
                </a:solidFill>
                <a:latin typeface="Trebuchet MS"/>
                <a:cs typeface="Trebuchet MS"/>
              </a:rPr>
              <a:t>t</a:t>
            </a:r>
            <a:r>
              <a:rPr sz="2387" dirty="0">
                <a:solidFill>
                  <a:srgbClr val="6C6C6C"/>
                </a:solidFill>
                <a:latin typeface="Trebuchet MS"/>
                <a:cs typeface="Trebuchet MS"/>
              </a:rPr>
              <a:t>e</a:t>
            </a:r>
            <a:r>
              <a:rPr sz="2387" spc="44" dirty="0">
                <a:solidFill>
                  <a:srgbClr val="6C6C6C"/>
                </a:solidFill>
                <a:latin typeface="Trebuchet MS"/>
                <a:cs typeface="Trebuchet MS"/>
              </a:rPr>
              <a:t> </a:t>
            </a:r>
            <a:r>
              <a:rPr sz="2387" dirty="0">
                <a:solidFill>
                  <a:srgbClr val="6C6C6C"/>
                </a:solidFill>
                <a:latin typeface="Trebuchet MS"/>
                <a:cs typeface="Trebuchet MS"/>
              </a:rPr>
              <a:t>= aces</a:t>
            </a:r>
            <a:r>
              <a:rPr sz="2387" spc="-9" dirty="0">
                <a:solidFill>
                  <a:srgbClr val="6C6C6C"/>
                </a:solidFill>
                <a:latin typeface="Trebuchet MS"/>
                <a:cs typeface="Trebuchet MS"/>
              </a:rPr>
              <a:t>s</a:t>
            </a:r>
            <a:r>
              <a:rPr sz="2387" dirty="0">
                <a:solidFill>
                  <a:srgbClr val="6C6C6C"/>
                </a:solidFill>
                <a:latin typeface="Trebuchet MS"/>
                <a:cs typeface="Trebuchet MS"/>
              </a:rPr>
              <a:t>ar</a:t>
            </a:r>
            <a:r>
              <a:rPr sz="2387" spc="19" dirty="0">
                <a:solidFill>
                  <a:srgbClr val="6C6C6C"/>
                </a:solidFill>
                <a:latin typeface="Trebuchet MS"/>
                <a:cs typeface="Trebuchet MS"/>
              </a:rPr>
              <a:t> </a:t>
            </a:r>
            <a:r>
              <a:rPr sz="2387" dirty="0">
                <a:solidFill>
                  <a:srgbClr val="6C6C6C"/>
                </a:solidFill>
                <a:latin typeface="Trebuchet MS"/>
                <a:cs typeface="Trebuchet MS"/>
              </a:rPr>
              <a:t>sen</a:t>
            </a:r>
            <a:r>
              <a:rPr sz="2387" spc="-9" dirty="0">
                <a:solidFill>
                  <a:srgbClr val="6C6C6C"/>
                </a:solidFill>
                <a:latin typeface="Trebuchet MS"/>
                <a:cs typeface="Trebuchet MS"/>
              </a:rPr>
              <a:t>t</a:t>
            </a:r>
            <a:r>
              <a:rPr sz="2387" dirty="0">
                <a:solidFill>
                  <a:srgbClr val="6C6C6C"/>
                </a:solidFill>
                <a:latin typeface="Trebuchet MS"/>
                <a:cs typeface="Trebuchet MS"/>
              </a:rPr>
              <a:t>imen</a:t>
            </a:r>
            <a:r>
              <a:rPr sz="2387" spc="-14" dirty="0">
                <a:solidFill>
                  <a:srgbClr val="6C6C6C"/>
                </a:solidFill>
                <a:latin typeface="Trebuchet MS"/>
                <a:cs typeface="Trebuchet MS"/>
              </a:rPr>
              <a:t>t</a:t>
            </a:r>
            <a:r>
              <a:rPr sz="2387" dirty="0">
                <a:solidFill>
                  <a:srgbClr val="6C6C6C"/>
                </a:solidFill>
                <a:latin typeface="Trebuchet MS"/>
                <a:cs typeface="Trebuchet MS"/>
              </a:rPr>
              <a:t>os</a:t>
            </a:r>
            <a:endParaRPr sz="2387" dirty="0">
              <a:latin typeface="Trebuchet MS"/>
              <a:cs typeface="Trebuchet MS"/>
            </a:endParaRPr>
          </a:p>
        </p:txBody>
      </p:sp>
      <p:sp>
        <p:nvSpPr>
          <p:cNvPr id="19" name="object 19"/>
          <p:cNvSpPr txBox="1"/>
          <p:nvPr/>
        </p:nvSpPr>
        <p:spPr>
          <a:xfrm>
            <a:off x="632299" y="2674014"/>
            <a:ext cx="6727871" cy="328376"/>
          </a:xfrm>
          <a:prstGeom prst="rect">
            <a:avLst/>
          </a:prstGeom>
        </p:spPr>
        <p:txBody>
          <a:bodyPr wrap="square" lIns="0" tIns="0" rIns="0" bIns="0" rtlCol="0">
            <a:noAutofit/>
          </a:bodyPr>
          <a:lstStyle/>
          <a:p>
            <a:pPr marL="12630">
              <a:lnSpc>
                <a:spcPts val="2561"/>
              </a:lnSpc>
              <a:spcBef>
                <a:spcPts val="127"/>
              </a:spcBef>
            </a:pPr>
            <a:r>
              <a:rPr sz="1890" dirty="0">
                <a:solidFill>
                  <a:srgbClr val="F8B639"/>
                </a:solidFill>
                <a:latin typeface="Arial"/>
                <a:cs typeface="Arial"/>
              </a:rPr>
              <a:t>–</a:t>
            </a:r>
            <a:r>
              <a:rPr sz="1890" spc="214" dirty="0">
                <a:solidFill>
                  <a:srgbClr val="F8B639"/>
                </a:solidFill>
                <a:latin typeface="Arial"/>
                <a:cs typeface="Arial"/>
              </a:rPr>
              <a:t> </a:t>
            </a:r>
            <a:r>
              <a:rPr sz="2387" spc="-103" dirty="0">
                <a:solidFill>
                  <a:srgbClr val="6C6C6C"/>
                </a:solidFill>
                <a:latin typeface="Trebuchet MS"/>
                <a:cs typeface="Trebuchet MS"/>
              </a:rPr>
              <a:t>P</a:t>
            </a:r>
            <a:r>
              <a:rPr sz="2387" dirty="0">
                <a:solidFill>
                  <a:srgbClr val="6C6C6C"/>
                </a:solidFill>
                <a:latin typeface="Trebuchet MS"/>
                <a:cs typeface="Trebuchet MS"/>
              </a:rPr>
              <a:t>essoas cinestésicas</a:t>
            </a:r>
            <a:r>
              <a:rPr sz="2387" spc="24" dirty="0">
                <a:solidFill>
                  <a:srgbClr val="6C6C6C"/>
                </a:solidFill>
                <a:latin typeface="Trebuchet MS"/>
                <a:cs typeface="Trebuchet MS"/>
              </a:rPr>
              <a:t> </a:t>
            </a:r>
            <a:r>
              <a:rPr sz="2387" dirty="0">
                <a:solidFill>
                  <a:srgbClr val="6C6C6C"/>
                </a:solidFill>
                <a:latin typeface="Trebuchet MS"/>
                <a:cs typeface="Trebuchet MS"/>
              </a:rPr>
              <a:t>ten</a:t>
            </a:r>
            <a:r>
              <a:rPr sz="2387" spc="-14" dirty="0">
                <a:solidFill>
                  <a:srgbClr val="6C6C6C"/>
                </a:solidFill>
                <a:latin typeface="Trebuchet MS"/>
                <a:cs typeface="Trebuchet MS"/>
              </a:rPr>
              <a:t>d</a:t>
            </a:r>
            <a:r>
              <a:rPr sz="2387" dirty="0">
                <a:solidFill>
                  <a:srgbClr val="6C6C6C"/>
                </a:solidFill>
                <a:latin typeface="Trebuchet MS"/>
                <a:cs typeface="Trebuchet MS"/>
              </a:rPr>
              <a:t>em</a:t>
            </a:r>
            <a:r>
              <a:rPr sz="2387" spc="19" dirty="0">
                <a:solidFill>
                  <a:srgbClr val="6C6C6C"/>
                </a:solidFill>
                <a:latin typeface="Trebuchet MS"/>
                <a:cs typeface="Trebuchet MS"/>
              </a:rPr>
              <a:t> </a:t>
            </a:r>
            <a:r>
              <a:rPr sz="2387" dirty="0">
                <a:solidFill>
                  <a:srgbClr val="6C6C6C"/>
                </a:solidFill>
                <a:latin typeface="Trebuchet MS"/>
                <a:cs typeface="Trebuchet MS"/>
              </a:rPr>
              <a:t>ao </a:t>
            </a:r>
            <a:r>
              <a:rPr sz="2387" spc="4" dirty="0">
                <a:solidFill>
                  <a:srgbClr val="6C6C6C"/>
                </a:solidFill>
                <a:latin typeface="Trebuchet MS"/>
                <a:cs typeface="Trebuchet MS"/>
              </a:rPr>
              <a:t>D</a:t>
            </a:r>
            <a:r>
              <a:rPr sz="2387" dirty="0">
                <a:solidFill>
                  <a:srgbClr val="6C6C6C"/>
                </a:solidFill>
                <a:latin typeface="Trebuchet MS"/>
                <a:cs typeface="Trebuchet MS"/>
              </a:rPr>
              <a:t>iálo</a:t>
            </a:r>
            <a:r>
              <a:rPr sz="2387" spc="-9" dirty="0">
                <a:solidFill>
                  <a:srgbClr val="6C6C6C"/>
                </a:solidFill>
                <a:latin typeface="Trebuchet MS"/>
                <a:cs typeface="Trebuchet MS"/>
              </a:rPr>
              <a:t>g</a:t>
            </a:r>
            <a:r>
              <a:rPr sz="2387" dirty="0">
                <a:solidFill>
                  <a:srgbClr val="6C6C6C"/>
                </a:solidFill>
                <a:latin typeface="Trebuchet MS"/>
                <a:cs typeface="Trebuchet MS"/>
              </a:rPr>
              <a:t>o</a:t>
            </a:r>
            <a:r>
              <a:rPr sz="2387" spc="14" dirty="0">
                <a:solidFill>
                  <a:srgbClr val="6C6C6C"/>
                </a:solidFill>
                <a:latin typeface="Trebuchet MS"/>
                <a:cs typeface="Trebuchet MS"/>
              </a:rPr>
              <a:t> </a:t>
            </a:r>
            <a:r>
              <a:rPr sz="2387" dirty="0">
                <a:solidFill>
                  <a:srgbClr val="6C6C6C"/>
                </a:solidFill>
                <a:latin typeface="Trebuchet MS"/>
                <a:cs typeface="Trebuchet MS"/>
              </a:rPr>
              <a:t>Interno</a:t>
            </a:r>
            <a:endParaRPr sz="2387">
              <a:latin typeface="Trebuchet MS"/>
              <a:cs typeface="Trebuchet MS"/>
            </a:endParaRPr>
          </a:p>
        </p:txBody>
      </p:sp>
      <p:sp>
        <p:nvSpPr>
          <p:cNvPr id="18" name="object 18"/>
          <p:cNvSpPr txBox="1"/>
          <p:nvPr/>
        </p:nvSpPr>
        <p:spPr>
          <a:xfrm>
            <a:off x="868730" y="3243649"/>
            <a:ext cx="2355191" cy="733036"/>
          </a:xfrm>
          <a:prstGeom prst="rect">
            <a:avLst/>
          </a:prstGeom>
        </p:spPr>
        <p:txBody>
          <a:bodyPr wrap="square" lIns="0" tIns="0" rIns="0" bIns="0" rtlCol="0">
            <a:noAutofit/>
          </a:bodyPr>
          <a:lstStyle/>
          <a:p>
            <a:pPr algn="ctr">
              <a:lnSpc>
                <a:spcPts val="2153"/>
              </a:lnSpc>
              <a:spcBef>
                <a:spcPts val="107"/>
              </a:spcBef>
            </a:pPr>
            <a:r>
              <a:rPr sz="1193" dirty="0">
                <a:solidFill>
                  <a:srgbClr val="F8B639"/>
                </a:solidFill>
                <a:latin typeface="Arial"/>
                <a:cs typeface="Arial"/>
              </a:rPr>
              <a:t>•   </a:t>
            </a:r>
            <a:r>
              <a:rPr sz="1193" spc="49" dirty="0">
                <a:solidFill>
                  <a:srgbClr val="F8B639"/>
                </a:solidFill>
                <a:latin typeface="Arial"/>
                <a:cs typeface="Arial"/>
              </a:rPr>
              <a:t> </a:t>
            </a:r>
            <a:r>
              <a:rPr sz="1989" dirty="0">
                <a:latin typeface="Trebuchet MS"/>
                <a:cs typeface="Trebuchet MS"/>
              </a:rPr>
              <a:t>Olhe</a:t>
            </a:r>
            <a:r>
              <a:rPr sz="1989" spc="-14" dirty="0">
                <a:latin typeface="Trebuchet MS"/>
                <a:cs typeface="Trebuchet MS"/>
              </a:rPr>
              <a:t> </a:t>
            </a:r>
            <a:r>
              <a:rPr sz="1989" dirty="0">
                <a:latin typeface="Trebuchet MS"/>
                <a:cs typeface="Trebuchet MS"/>
              </a:rPr>
              <a:t>nos</a:t>
            </a:r>
            <a:r>
              <a:rPr sz="1989" spc="-9" dirty="0">
                <a:latin typeface="Trebuchet MS"/>
                <a:cs typeface="Trebuchet MS"/>
              </a:rPr>
              <a:t> </a:t>
            </a:r>
            <a:r>
              <a:rPr sz="1989" dirty="0">
                <a:latin typeface="Trebuchet MS"/>
                <a:cs typeface="Trebuchet MS"/>
              </a:rPr>
              <a:t>olhos</a:t>
            </a:r>
            <a:r>
              <a:rPr sz="1989" spc="-19" dirty="0">
                <a:latin typeface="Trebuchet MS"/>
                <a:cs typeface="Trebuchet MS"/>
              </a:rPr>
              <a:t> </a:t>
            </a:r>
            <a:r>
              <a:rPr sz="1989" dirty="0">
                <a:latin typeface="Trebuchet MS"/>
                <a:cs typeface="Trebuchet MS"/>
              </a:rPr>
              <a:t>das</a:t>
            </a:r>
            <a:endParaRPr sz="1989">
              <a:latin typeface="Trebuchet MS"/>
              <a:cs typeface="Trebuchet MS"/>
            </a:endParaRPr>
          </a:p>
          <a:p>
            <a:pPr marL="208359" marR="240988" algn="ctr">
              <a:lnSpc>
                <a:spcPct val="96761"/>
              </a:lnSpc>
              <a:spcBef>
                <a:spcPts val="1163"/>
              </a:spcBef>
            </a:pPr>
            <a:r>
              <a:rPr sz="1989" dirty="0">
                <a:latin typeface="Trebuchet MS"/>
                <a:cs typeface="Trebuchet MS"/>
              </a:rPr>
              <a:t>andam</a:t>
            </a:r>
            <a:r>
              <a:rPr sz="1989" spc="-19" dirty="0">
                <a:latin typeface="Trebuchet MS"/>
                <a:cs typeface="Trebuchet MS"/>
              </a:rPr>
              <a:t> </a:t>
            </a:r>
            <a:r>
              <a:rPr sz="1989" dirty="0">
                <a:latin typeface="Trebuchet MS"/>
                <a:cs typeface="Trebuchet MS"/>
              </a:rPr>
              <a:t>nas</a:t>
            </a:r>
            <a:r>
              <a:rPr sz="1989" spc="-9" dirty="0">
                <a:latin typeface="Trebuchet MS"/>
                <a:cs typeface="Trebuchet MS"/>
              </a:rPr>
              <a:t> </a:t>
            </a:r>
            <a:r>
              <a:rPr sz="1989" dirty="0">
                <a:latin typeface="Trebuchet MS"/>
                <a:cs typeface="Trebuchet MS"/>
              </a:rPr>
              <a:t>rua</a:t>
            </a:r>
            <a:r>
              <a:rPr sz="1989" spc="4" dirty="0">
                <a:latin typeface="Trebuchet MS"/>
                <a:cs typeface="Trebuchet MS"/>
              </a:rPr>
              <a:t>s</a:t>
            </a:r>
            <a:r>
              <a:rPr sz="1989" dirty="0">
                <a:latin typeface="Trebuchet MS"/>
                <a:cs typeface="Trebuchet MS"/>
              </a:rPr>
              <a:t>:</a:t>
            </a:r>
            <a:endParaRPr sz="1989">
              <a:latin typeface="Trebuchet MS"/>
              <a:cs typeface="Trebuchet MS"/>
            </a:endParaRPr>
          </a:p>
        </p:txBody>
      </p:sp>
      <p:sp>
        <p:nvSpPr>
          <p:cNvPr id="17" name="object 17"/>
          <p:cNvSpPr txBox="1"/>
          <p:nvPr/>
        </p:nvSpPr>
        <p:spPr>
          <a:xfrm>
            <a:off x="3254521" y="3243649"/>
            <a:ext cx="919920" cy="278362"/>
          </a:xfrm>
          <a:prstGeom prst="rect">
            <a:avLst/>
          </a:prstGeom>
        </p:spPr>
        <p:txBody>
          <a:bodyPr wrap="square" lIns="0" tIns="0" rIns="0" bIns="0" rtlCol="0">
            <a:noAutofit/>
          </a:bodyPr>
          <a:lstStyle/>
          <a:p>
            <a:pPr marL="12630">
              <a:lnSpc>
                <a:spcPts val="2153"/>
              </a:lnSpc>
              <a:spcBef>
                <a:spcPts val="107"/>
              </a:spcBef>
            </a:pPr>
            <a:r>
              <a:rPr sz="1989" dirty="0">
                <a:latin typeface="Trebuchet MS"/>
                <a:cs typeface="Trebuchet MS"/>
              </a:rPr>
              <a:t>pes</a:t>
            </a:r>
            <a:r>
              <a:rPr sz="1989" spc="4" dirty="0">
                <a:latin typeface="Trebuchet MS"/>
                <a:cs typeface="Trebuchet MS"/>
              </a:rPr>
              <a:t>s</a:t>
            </a:r>
            <a:r>
              <a:rPr sz="1989" dirty="0">
                <a:latin typeface="Trebuchet MS"/>
                <a:cs typeface="Trebuchet MS"/>
              </a:rPr>
              <a:t>o</a:t>
            </a:r>
            <a:r>
              <a:rPr sz="1989" spc="4" dirty="0">
                <a:latin typeface="Trebuchet MS"/>
                <a:cs typeface="Trebuchet MS"/>
              </a:rPr>
              <a:t>a</a:t>
            </a:r>
            <a:r>
              <a:rPr sz="1989" dirty="0">
                <a:latin typeface="Trebuchet MS"/>
                <a:cs typeface="Trebuchet MS"/>
              </a:rPr>
              <a:t>s</a:t>
            </a:r>
            <a:endParaRPr sz="1989">
              <a:latin typeface="Trebuchet MS"/>
              <a:cs typeface="Trebuchet MS"/>
            </a:endParaRPr>
          </a:p>
        </p:txBody>
      </p:sp>
      <p:sp>
        <p:nvSpPr>
          <p:cNvPr id="16" name="object 16"/>
          <p:cNvSpPr txBox="1"/>
          <p:nvPr/>
        </p:nvSpPr>
        <p:spPr>
          <a:xfrm>
            <a:off x="4184669" y="3243649"/>
            <a:ext cx="201269" cy="278362"/>
          </a:xfrm>
          <a:prstGeom prst="rect">
            <a:avLst/>
          </a:prstGeom>
        </p:spPr>
        <p:txBody>
          <a:bodyPr wrap="square" lIns="0" tIns="0" rIns="0" bIns="0" rtlCol="0">
            <a:noAutofit/>
          </a:bodyPr>
          <a:lstStyle/>
          <a:p>
            <a:pPr marL="12630">
              <a:lnSpc>
                <a:spcPts val="2153"/>
              </a:lnSpc>
              <a:spcBef>
                <a:spcPts val="107"/>
              </a:spcBef>
            </a:pPr>
            <a:r>
              <a:rPr sz="1989" dirty="0">
                <a:latin typeface="Trebuchet MS"/>
                <a:cs typeface="Trebuchet MS"/>
              </a:rPr>
              <a:t>e</a:t>
            </a:r>
            <a:endParaRPr sz="1989">
              <a:latin typeface="Trebuchet MS"/>
              <a:cs typeface="Trebuchet MS"/>
            </a:endParaRPr>
          </a:p>
        </p:txBody>
      </p:sp>
      <p:sp>
        <p:nvSpPr>
          <p:cNvPr id="15" name="object 15"/>
          <p:cNvSpPr txBox="1"/>
          <p:nvPr/>
        </p:nvSpPr>
        <p:spPr>
          <a:xfrm>
            <a:off x="4396769" y="3243649"/>
            <a:ext cx="439788" cy="278362"/>
          </a:xfrm>
          <a:prstGeom prst="rect">
            <a:avLst/>
          </a:prstGeom>
        </p:spPr>
        <p:txBody>
          <a:bodyPr wrap="square" lIns="0" tIns="0" rIns="0" bIns="0" rtlCol="0">
            <a:noAutofit/>
          </a:bodyPr>
          <a:lstStyle/>
          <a:p>
            <a:pPr marL="12630">
              <a:lnSpc>
                <a:spcPts val="2153"/>
              </a:lnSpc>
              <a:spcBef>
                <a:spcPts val="107"/>
              </a:spcBef>
            </a:pPr>
            <a:r>
              <a:rPr sz="1989" dirty="0">
                <a:latin typeface="Trebuchet MS"/>
                <a:cs typeface="Trebuchet MS"/>
              </a:rPr>
              <a:t>nos</a:t>
            </a:r>
            <a:endParaRPr sz="1989">
              <a:latin typeface="Trebuchet MS"/>
              <a:cs typeface="Trebuchet MS"/>
            </a:endParaRPr>
          </a:p>
        </p:txBody>
      </p:sp>
      <p:sp>
        <p:nvSpPr>
          <p:cNvPr id="14" name="object 14"/>
          <p:cNvSpPr txBox="1"/>
          <p:nvPr/>
        </p:nvSpPr>
        <p:spPr>
          <a:xfrm>
            <a:off x="4848049" y="3243649"/>
            <a:ext cx="769857" cy="278362"/>
          </a:xfrm>
          <a:prstGeom prst="rect">
            <a:avLst/>
          </a:prstGeom>
        </p:spPr>
        <p:txBody>
          <a:bodyPr wrap="square" lIns="0" tIns="0" rIns="0" bIns="0" rtlCol="0">
            <a:noAutofit/>
          </a:bodyPr>
          <a:lstStyle/>
          <a:p>
            <a:pPr marL="12630">
              <a:lnSpc>
                <a:spcPts val="2153"/>
              </a:lnSpc>
              <a:spcBef>
                <a:spcPts val="107"/>
              </a:spcBef>
            </a:pPr>
            <a:r>
              <a:rPr sz="1989" dirty="0">
                <a:latin typeface="Trebuchet MS"/>
                <a:cs typeface="Trebuchet MS"/>
              </a:rPr>
              <a:t>ge</a:t>
            </a:r>
            <a:r>
              <a:rPr sz="1989" spc="4" dirty="0">
                <a:latin typeface="Trebuchet MS"/>
                <a:cs typeface="Trebuchet MS"/>
              </a:rPr>
              <a:t>s</a:t>
            </a:r>
            <a:r>
              <a:rPr sz="1989" dirty="0">
                <a:latin typeface="Trebuchet MS"/>
                <a:cs typeface="Trebuchet MS"/>
              </a:rPr>
              <a:t>tos</a:t>
            </a:r>
            <a:endParaRPr sz="1989">
              <a:latin typeface="Trebuchet MS"/>
              <a:cs typeface="Trebuchet MS"/>
            </a:endParaRPr>
          </a:p>
        </p:txBody>
      </p:sp>
      <p:sp>
        <p:nvSpPr>
          <p:cNvPr id="13" name="object 13"/>
          <p:cNvSpPr txBox="1"/>
          <p:nvPr/>
        </p:nvSpPr>
        <p:spPr>
          <a:xfrm>
            <a:off x="5627857" y="3243649"/>
            <a:ext cx="439664" cy="278362"/>
          </a:xfrm>
          <a:prstGeom prst="rect">
            <a:avLst/>
          </a:prstGeom>
        </p:spPr>
        <p:txBody>
          <a:bodyPr wrap="square" lIns="0" tIns="0" rIns="0" bIns="0" rtlCol="0">
            <a:noAutofit/>
          </a:bodyPr>
          <a:lstStyle/>
          <a:p>
            <a:pPr marL="12630">
              <a:lnSpc>
                <a:spcPts val="2153"/>
              </a:lnSpc>
              <a:spcBef>
                <a:spcPts val="107"/>
              </a:spcBef>
            </a:pPr>
            <a:r>
              <a:rPr sz="1989" dirty="0">
                <a:latin typeface="Trebuchet MS"/>
                <a:cs typeface="Trebuchet MS"/>
              </a:rPr>
              <a:t>das</a:t>
            </a:r>
            <a:endParaRPr sz="1989">
              <a:latin typeface="Trebuchet MS"/>
              <a:cs typeface="Trebuchet MS"/>
            </a:endParaRPr>
          </a:p>
        </p:txBody>
      </p:sp>
      <p:sp>
        <p:nvSpPr>
          <p:cNvPr id="12" name="object 12"/>
          <p:cNvSpPr txBox="1"/>
          <p:nvPr/>
        </p:nvSpPr>
        <p:spPr>
          <a:xfrm>
            <a:off x="6079138" y="3243649"/>
            <a:ext cx="919920" cy="278362"/>
          </a:xfrm>
          <a:prstGeom prst="rect">
            <a:avLst/>
          </a:prstGeom>
        </p:spPr>
        <p:txBody>
          <a:bodyPr wrap="square" lIns="0" tIns="0" rIns="0" bIns="0" rtlCol="0">
            <a:noAutofit/>
          </a:bodyPr>
          <a:lstStyle/>
          <a:p>
            <a:pPr marL="12630">
              <a:lnSpc>
                <a:spcPts val="2153"/>
              </a:lnSpc>
              <a:spcBef>
                <a:spcPts val="107"/>
              </a:spcBef>
            </a:pPr>
            <a:r>
              <a:rPr sz="1989" dirty="0">
                <a:latin typeface="Trebuchet MS"/>
                <a:cs typeface="Trebuchet MS"/>
              </a:rPr>
              <a:t>pes</a:t>
            </a:r>
            <a:r>
              <a:rPr sz="1989" spc="4" dirty="0">
                <a:latin typeface="Trebuchet MS"/>
                <a:cs typeface="Trebuchet MS"/>
              </a:rPr>
              <a:t>s</a:t>
            </a:r>
            <a:r>
              <a:rPr sz="1989" dirty="0">
                <a:latin typeface="Trebuchet MS"/>
                <a:cs typeface="Trebuchet MS"/>
              </a:rPr>
              <a:t>o</a:t>
            </a:r>
            <a:r>
              <a:rPr sz="1989" spc="4" dirty="0">
                <a:latin typeface="Trebuchet MS"/>
                <a:cs typeface="Trebuchet MS"/>
              </a:rPr>
              <a:t>a</a:t>
            </a:r>
            <a:r>
              <a:rPr sz="1989" dirty="0">
                <a:latin typeface="Trebuchet MS"/>
                <a:cs typeface="Trebuchet MS"/>
              </a:rPr>
              <a:t>s</a:t>
            </a:r>
            <a:endParaRPr sz="1989">
              <a:latin typeface="Trebuchet MS"/>
              <a:cs typeface="Trebuchet MS"/>
            </a:endParaRPr>
          </a:p>
        </p:txBody>
      </p:sp>
      <p:sp>
        <p:nvSpPr>
          <p:cNvPr id="11" name="object 11"/>
          <p:cNvSpPr txBox="1"/>
          <p:nvPr/>
        </p:nvSpPr>
        <p:spPr>
          <a:xfrm>
            <a:off x="7007769" y="3243649"/>
            <a:ext cx="480571" cy="278362"/>
          </a:xfrm>
          <a:prstGeom prst="rect">
            <a:avLst/>
          </a:prstGeom>
        </p:spPr>
        <p:txBody>
          <a:bodyPr wrap="square" lIns="0" tIns="0" rIns="0" bIns="0" rtlCol="0">
            <a:noAutofit/>
          </a:bodyPr>
          <a:lstStyle/>
          <a:p>
            <a:pPr marL="12630">
              <a:lnSpc>
                <a:spcPts val="2153"/>
              </a:lnSpc>
              <a:spcBef>
                <a:spcPts val="107"/>
              </a:spcBef>
            </a:pPr>
            <a:r>
              <a:rPr sz="1989" dirty="0">
                <a:latin typeface="Trebuchet MS"/>
                <a:cs typeface="Trebuchet MS"/>
              </a:rPr>
              <a:t>que</a:t>
            </a:r>
            <a:endParaRPr sz="1989">
              <a:latin typeface="Trebuchet MS"/>
              <a:cs typeface="Trebuchet MS"/>
            </a:endParaRPr>
          </a:p>
        </p:txBody>
      </p:sp>
      <p:sp>
        <p:nvSpPr>
          <p:cNvPr id="10" name="object 10"/>
          <p:cNvSpPr txBox="1"/>
          <p:nvPr/>
        </p:nvSpPr>
        <p:spPr>
          <a:xfrm>
            <a:off x="1643142" y="5920411"/>
            <a:ext cx="2742220" cy="252596"/>
          </a:xfrm>
          <a:prstGeom prst="rect">
            <a:avLst/>
          </a:prstGeom>
        </p:spPr>
        <p:txBody>
          <a:bodyPr wrap="square" lIns="0" tIns="0" rIns="0" bIns="0" rtlCol="0">
            <a:noAutofit/>
          </a:bodyPr>
          <a:lstStyle/>
          <a:p>
            <a:pPr marL="12630">
              <a:lnSpc>
                <a:spcPts val="1924"/>
              </a:lnSpc>
              <a:spcBef>
                <a:spcPts val="95"/>
              </a:spcBef>
            </a:pPr>
            <a:r>
              <a:rPr sz="2685" b="1" baseline="3034" dirty="0">
                <a:latin typeface="Calibri"/>
                <a:cs typeface="Calibri"/>
              </a:rPr>
              <a:t>Olha</a:t>
            </a:r>
            <a:r>
              <a:rPr sz="2685" b="1" spc="-9" baseline="3034" dirty="0">
                <a:latin typeface="Calibri"/>
                <a:cs typeface="Calibri"/>
              </a:rPr>
              <a:t> </a:t>
            </a:r>
            <a:r>
              <a:rPr sz="2685" b="1" spc="4" baseline="3034" dirty="0">
                <a:latin typeface="Calibri"/>
                <a:cs typeface="Calibri"/>
              </a:rPr>
              <a:t>p</a:t>
            </a:r>
            <a:r>
              <a:rPr sz="2685" b="1" baseline="3034" dirty="0">
                <a:latin typeface="Calibri"/>
                <a:cs typeface="Calibri"/>
              </a:rPr>
              <a:t>a</a:t>
            </a:r>
            <a:r>
              <a:rPr sz="2685" b="1" spc="-39" baseline="3034" dirty="0">
                <a:latin typeface="Calibri"/>
                <a:cs typeface="Calibri"/>
              </a:rPr>
              <a:t>r</a:t>
            </a:r>
            <a:r>
              <a:rPr sz="2685" b="1" baseline="3034" dirty="0">
                <a:latin typeface="Calibri"/>
                <a:cs typeface="Calibri"/>
              </a:rPr>
              <a:t>a</a:t>
            </a:r>
            <a:r>
              <a:rPr sz="2685" b="1" spc="-9" baseline="3034" dirty="0">
                <a:latin typeface="Calibri"/>
                <a:cs typeface="Calibri"/>
              </a:rPr>
              <a:t> </a:t>
            </a:r>
            <a:r>
              <a:rPr sz="2685" b="1" spc="4" baseline="3034" dirty="0">
                <a:latin typeface="Calibri"/>
                <a:cs typeface="Calibri"/>
              </a:rPr>
              <a:t>b</a:t>
            </a:r>
            <a:r>
              <a:rPr sz="2685" b="1" baseline="3034" dirty="0">
                <a:latin typeface="Calibri"/>
                <a:cs typeface="Calibri"/>
              </a:rPr>
              <a:t>ai</a:t>
            </a:r>
            <a:r>
              <a:rPr sz="2685" b="1" spc="-34" baseline="3034" dirty="0">
                <a:latin typeface="Calibri"/>
                <a:cs typeface="Calibri"/>
              </a:rPr>
              <a:t>x</a:t>
            </a:r>
            <a:r>
              <a:rPr sz="2685" b="1" spc="-19" baseline="3034" dirty="0">
                <a:latin typeface="Calibri"/>
                <a:cs typeface="Calibri"/>
              </a:rPr>
              <a:t>o</a:t>
            </a:r>
            <a:r>
              <a:rPr sz="2685" b="1" baseline="3034" dirty="0">
                <a:latin typeface="Calibri"/>
                <a:cs typeface="Calibri"/>
              </a:rPr>
              <a:t>,</a:t>
            </a:r>
            <a:r>
              <a:rPr sz="2685" b="1" spc="-29" baseline="3034" dirty="0">
                <a:latin typeface="Calibri"/>
                <a:cs typeface="Calibri"/>
              </a:rPr>
              <a:t> </a:t>
            </a:r>
            <a:r>
              <a:rPr sz="2685" b="1" spc="4" baseline="3034" dirty="0">
                <a:latin typeface="Calibri"/>
                <a:cs typeface="Calibri"/>
              </a:rPr>
              <a:t>p</a:t>
            </a:r>
            <a:r>
              <a:rPr sz="2685" b="1" baseline="3034" dirty="0">
                <a:latin typeface="Calibri"/>
                <a:cs typeface="Calibri"/>
              </a:rPr>
              <a:t>a</a:t>
            </a:r>
            <a:r>
              <a:rPr sz="2685" b="1" spc="-39" baseline="3034" dirty="0">
                <a:latin typeface="Calibri"/>
                <a:cs typeface="Calibri"/>
              </a:rPr>
              <a:t>r</a:t>
            </a:r>
            <a:r>
              <a:rPr sz="2685" b="1" baseline="3034" dirty="0">
                <a:latin typeface="Calibri"/>
                <a:cs typeface="Calibri"/>
              </a:rPr>
              <a:t>a o</a:t>
            </a:r>
            <a:r>
              <a:rPr sz="2685" b="1" spc="-4" baseline="3034" dirty="0">
                <a:latin typeface="Calibri"/>
                <a:cs typeface="Calibri"/>
              </a:rPr>
              <a:t> </a:t>
            </a:r>
            <a:r>
              <a:rPr sz="2685" b="1" baseline="3034" dirty="0">
                <a:latin typeface="Calibri"/>
                <a:cs typeface="Calibri"/>
              </a:rPr>
              <a:t>c</a:t>
            </a:r>
            <a:r>
              <a:rPr sz="2685" b="1" spc="4" baseline="3034" dirty="0">
                <a:latin typeface="Calibri"/>
                <a:cs typeface="Calibri"/>
              </a:rPr>
              <a:t>h</a:t>
            </a:r>
            <a:r>
              <a:rPr sz="2685" b="1" baseline="3034" dirty="0">
                <a:latin typeface="Calibri"/>
                <a:cs typeface="Calibri"/>
              </a:rPr>
              <a:t>ão</a:t>
            </a:r>
            <a:endParaRPr sz="1790">
              <a:latin typeface="Calibri"/>
              <a:cs typeface="Calibri"/>
            </a:endParaRPr>
          </a:p>
        </p:txBody>
      </p:sp>
      <p:sp>
        <p:nvSpPr>
          <p:cNvPr id="9" name="object 9"/>
          <p:cNvSpPr txBox="1"/>
          <p:nvPr/>
        </p:nvSpPr>
        <p:spPr>
          <a:xfrm>
            <a:off x="5035010" y="5920411"/>
            <a:ext cx="3020519" cy="252596"/>
          </a:xfrm>
          <a:prstGeom prst="rect">
            <a:avLst/>
          </a:prstGeom>
        </p:spPr>
        <p:txBody>
          <a:bodyPr wrap="square" lIns="0" tIns="0" rIns="0" bIns="0" rtlCol="0">
            <a:noAutofit/>
          </a:bodyPr>
          <a:lstStyle/>
          <a:p>
            <a:pPr marL="12630">
              <a:lnSpc>
                <a:spcPts val="1924"/>
              </a:lnSpc>
              <a:spcBef>
                <a:spcPts val="95"/>
              </a:spcBef>
            </a:pPr>
            <a:r>
              <a:rPr sz="2685" b="1" baseline="3034" dirty="0">
                <a:latin typeface="Calibri"/>
                <a:cs typeface="Calibri"/>
              </a:rPr>
              <a:t>Olhar</a:t>
            </a:r>
            <a:r>
              <a:rPr sz="2685" b="1" spc="-9" baseline="3034" dirty="0">
                <a:latin typeface="Calibri"/>
                <a:cs typeface="Calibri"/>
              </a:rPr>
              <a:t> </a:t>
            </a:r>
            <a:r>
              <a:rPr sz="2685" b="1" spc="4" baseline="3034" dirty="0">
                <a:latin typeface="Calibri"/>
                <a:cs typeface="Calibri"/>
              </a:rPr>
              <a:t>pe</a:t>
            </a:r>
            <a:r>
              <a:rPr sz="2685" b="1" spc="-29" baseline="3034" dirty="0">
                <a:latin typeface="Calibri"/>
                <a:cs typeface="Calibri"/>
              </a:rPr>
              <a:t>r</a:t>
            </a:r>
            <a:r>
              <a:rPr sz="2685" b="1" spc="4" baseline="3034" dirty="0">
                <a:latin typeface="Calibri"/>
                <a:cs typeface="Calibri"/>
              </a:rPr>
              <a:t>d</a:t>
            </a:r>
            <a:r>
              <a:rPr sz="2685" b="1" baseline="3034" dirty="0">
                <a:latin typeface="Calibri"/>
                <a:cs typeface="Calibri"/>
              </a:rPr>
              <a:t>i</a:t>
            </a:r>
            <a:r>
              <a:rPr sz="2685" b="1" spc="4" baseline="3034" dirty="0">
                <a:latin typeface="Calibri"/>
                <a:cs typeface="Calibri"/>
              </a:rPr>
              <a:t>d</a:t>
            </a:r>
            <a:r>
              <a:rPr sz="2685" b="1" spc="-29" baseline="3034" dirty="0">
                <a:latin typeface="Calibri"/>
                <a:cs typeface="Calibri"/>
              </a:rPr>
              <a:t>o</a:t>
            </a:r>
            <a:r>
              <a:rPr sz="2685" b="1" baseline="3034" dirty="0">
                <a:latin typeface="Calibri"/>
                <a:cs typeface="Calibri"/>
              </a:rPr>
              <a:t>,</a:t>
            </a:r>
            <a:r>
              <a:rPr sz="2685" b="1" spc="-44" baseline="3034" dirty="0">
                <a:latin typeface="Calibri"/>
                <a:cs typeface="Calibri"/>
              </a:rPr>
              <a:t> </a:t>
            </a:r>
            <a:r>
              <a:rPr sz="2685" b="1" spc="4" baseline="3034" dirty="0">
                <a:latin typeface="Calibri"/>
                <a:cs typeface="Calibri"/>
              </a:rPr>
              <a:t>p</a:t>
            </a:r>
            <a:r>
              <a:rPr sz="2685" b="1" baseline="3034" dirty="0">
                <a:latin typeface="Calibri"/>
                <a:cs typeface="Calibri"/>
              </a:rPr>
              <a:t>a</a:t>
            </a:r>
            <a:r>
              <a:rPr sz="2685" b="1" spc="-39" baseline="3034" dirty="0">
                <a:latin typeface="Calibri"/>
                <a:cs typeface="Calibri"/>
              </a:rPr>
              <a:t>r</a:t>
            </a:r>
            <a:r>
              <a:rPr sz="2685" b="1" baseline="3034" dirty="0">
                <a:latin typeface="Calibri"/>
                <a:cs typeface="Calibri"/>
              </a:rPr>
              <a:t>a o</a:t>
            </a:r>
            <a:r>
              <a:rPr sz="2685" b="1" spc="-4" baseline="3034" dirty="0">
                <a:latin typeface="Calibri"/>
                <a:cs typeface="Calibri"/>
              </a:rPr>
              <a:t> </a:t>
            </a:r>
            <a:r>
              <a:rPr sz="2685" b="1" spc="4" baseline="3034" dirty="0">
                <a:latin typeface="Calibri"/>
                <a:cs typeface="Calibri"/>
              </a:rPr>
              <a:t>h</a:t>
            </a:r>
            <a:r>
              <a:rPr sz="2685" b="1" baseline="3034" dirty="0">
                <a:latin typeface="Calibri"/>
                <a:cs typeface="Calibri"/>
              </a:rPr>
              <a:t>ori</a:t>
            </a:r>
            <a:r>
              <a:rPr sz="2685" b="1" spc="-29" baseline="3034" dirty="0">
                <a:latin typeface="Calibri"/>
                <a:cs typeface="Calibri"/>
              </a:rPr>
              <a:t>z</a:t>
            </a:r>
            <a:r>
              <a:rPr sz="2685" b="1" baseline="3034" dirty="0">
                <a:latin typeface="Calibri"/>
                <a:cs typeface="Calibri"/>
              </a:rPr>
              <a:t>o</a:t>
            </a:r>
            <a:r>
              <a:rPr sz="2685" b="1" spc="-14" baseline="3034" dirty="0">
                <a:latin typeface="Calibri"/>
                <a:cs typeface="Calibri"/>
              </a:rPr>
              <a:t>n</a:t>
            </a:r>
            <a:r>
              <a:rPr sz="2685" b="1" spc="-25" baseline="3034" dirty="0">
                <a:latin typeface="Calibri"/>
                <a:cs typeface="Calibri"/>
              </a:rPr>
              <a:t>t</a:t>
            </a:r>
            <a:r>
              <a:rPr sz="2685" b="1" baseline="3034" dirty="0">
                <a:latin typeface="Calibri"/>
                <a:cs typeface="Calibri"/>
              </a:rPr>
              <a:t>e</a:t>
            </a:r>
            <a:endParaRPr sz="1790">
              <a:latin typeface="Calibri"/>
              <a:cs typeface="Calibri"/>
            </a:endParaRPr>
          </a:p>
        </p:txBody>
      </p:sp>
      <p:sp>
        <p:nvSpPr>
          <p:cNvPr id="4" name="object 4"/>
          <p:cNvSpPr txBox="1"/>
          <p:nvPr/>
        </p:nvSpPr>
        <p:spPr>
          <a:xfrm>
            <a:off x="3996333" y="600864"/>
            <a:ext cx="113542" cy="25954"/>
          </a:xfrm>
          <a:prstGeom prst="rect">
            <a:avLst/>
          </a:prstGeom>
        </p:spPr>
        <p:txBody>
          <a:bodyPr wrap="square" lIns="0" tIns="0" rIns="0" bIns="0" rtlCol="0">
            <a:noAutofit/>
          </a:bodyPr>
          <a:lstStyle/>
          <a:p>
            <a:endParaRPr sz="1790"/>
          </a:p>
        </p:txBody>
      </p:sp>
      <p:sp>
        <p:nvSpPr>
          <p:cNvPr id="3" name="object 3"/>
          <p:cNvSpPr txBox="1"/>
          <p:nvPr/>
        </p:nvSpPr>
        <p:spPr>
          <a:xfrm>
            <a:off x="5196482" y="440277"/>
            <a:ext cx="185721" cy="316566"/>
          </a:xfrm>
          <a:prstGeom prst="rect">
            <a:avLst/>
          </a:prstGeom>
        </p:spPr>
        <p:txBody>
          <a:bodyPr wrap="square" lIns="0" tIns="0" rIns="0" bIns="0" rtlCol="0">
            <a:noAutofit/>
          </a:bodyPr>
          <a:lstStyle/>
          <a:p>
            <a:pPr marL="25260">
              <a:lnSpc>
                <a:spcPts val="995"/>
              </a:lnSpc>
            </a:pPr>
            <a:endParaRPr sz="995"/>
          </a:p>
        </p:txBody>
      </p:sp>
      <p:sp>
        <p:nvSpPr>
          <p:cNvPr id="2" name="object 2"/>
          <p:cNvSpPr txBox="1"/>
          <p:nvPr/>
        </p:nvSpPr>
        <p:spPr>
          <a:xfrm>
            <a:off x="3935329" y="467367"/>
            <a:ext cx="219254" cy="289475"/>
          </a:xfrm>
          <a:prstGeom prst="rect">
            <a:avLst/>
          </a:prstGeom>
        </p:spPr>
        <p:txBody>
          <a:bodyPr wrap="square" lIns="0" tIns="0" rIns="0" bIns="0" rtlCol="0">
            <a:noAutofit/>
          </a:bodyPr>
          <a:lstStyle/>
          <a:p>
            <a:pPr marL="25260">
              <a:lnSpc>
                <a:spcPts val="995"/>
              </a:lnSpc>
            </a:pPr>
            <a:endParaRPr sz="995"/>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object 92"/>
          <p:cNvSpPr/>
          <p:nvPr/>
        </p:nvSpPr>
        <p:spPr>
          <a:xfrm>
            <a:off x="7374021" y="2691560"/>
            <a:ext cx="1327104" cy="144500"/>
          </a:xfrm>
          <a:custGeom>
            <a:avLst/>
            <a:gdLst/>
            <a:ahLst/>
            <a:cxnLst/>
            <a:rect l="l" t="t" r="r" b="b"/>
            <a:pathLst>
              <a:path w="1334477" h="145303">
                <a:moveTo>
                  <a:pt x="1334477" y="145303"/>
                </a:moveTo>
                <a:lnTo>
                  <a:pt x="1282297" y="0"/>
                </a:lnTo>
                <a:lnTo>
                  <a:pt x="59496" y="6399"/>
                </a:lnTo>
                <a:lnTo>
                  <a:pt x="0" y="145303"/>
                </a:lnTo>
                <a:lnTo>
                  <a:pt x="1334477" y="145303"/>
                </a:lnTo>
                <a:close/>
              </a:path>
            </a:pathLst>
          </a:custGeom>
          <a:solidFill>
            <a:srgbClr val="DBC1A4"/>
          </a:solidFill>
        </p:spPr>
        <p:txBody>
          <a:bodyPr wrap="square" lIns="0" tIns="0" rIns="0" bIns="0" rtlCol="0">
            <a:noAutofit/>
          </a:bodyPr>
          <a:lstStyle/>
          <a:p>
            <a:endParaRPr sz="1790"/>
          </a:p>
        </p:txBody>
      </p:sp>
      <p:sp>
        <p:nvSpPr>
          <p:cNvPr id="93" name="object 93"/>
          <p:cNvSpPr/>
          <p:nvPr/>
        </p:nvSpPr>
        <p:spPr>
          <a:xfrm>
            <a:off x="7458675" y="1102040"/>
            <a:ext cx="1145106" cy="1144209"/>
          </a:xfrm>
          <a:custGeom>
            <a:avLst/>
            <a:gdLst/>
            <a:ahLst/>
            <a:cxnLst/>
            <a:rect l="l" t="t" r="r" b="b"/>
            <a:pathLst>
              <a:path w="1151468" h="1150566">
                <a:moveTo>
                  <a:pt x="72303" y="855389"/>
                </a:moveTo>
                <a:lnTo>
                  <a:pt x="113501" y="918442"/>
                </a:lnTo>
                <a:lnTo>
                  <a:pt x="162011" y="975109"/>
                </a:lnTo>
                <a:lnTo>
                  <a:pt x="189472" y="1001610"/>
                </a:lnTo>
                <a:lnTo>
                  <a:pt x="248050" y="1048213"/>
                </a:lnTo>
                <a:lnTo>
                  <a:pt x="313040" y="1087513"/>
                </a:lnTo>
                <a:lnTo>
                  <a:pt x="383514" y="1117665"/>
                </a:lnTo>
                <a:lnTo>
                  <a:pt x="420129" y="1129548"/>
                </a:lnTo>
                <a:lnTo>
                  <a:pt x="457657" y="1138683"/>
                </a:lnTo>
                <a:lnTo>
                  <a:pt x="496100" y="1145082"/>
                </a:lnTo>
                <a:lnTo>
                  <a:pt x="535457" y="1148734"/>
                </a:lnTo>
                <a:lnTo>
                  <a:pt x="575728" y="1150566"/>
                </a:lnTo>
                <a:lnTo>
                  <a:pt x="618754" y="1148734"/>
                </a:lnTo>
                <a:lnTo>
                  <a:pt x="661767" y="1144166"/>
                </a:lnTo>
                <a:lnTo>
                  <a:pt x="702965" y="1135947"/>
                </a:lnTo>
                <a:lnTo>
                  <a:pt x="743236" y="1125897"/>
                </a:lnTo>
                <a:lnTo>
                  <a:pt x="782593" y="1112182"/>
                </a:lnTo>
                <a:lnTo>
                  <a:pt x="821035" y="1095731"/>
                </a:lnTo>
                <a:lnTo>
                  <a:pt x="856736" y="1076546"/>
                </a:lnTo>
                <a:lnTo>
                  <a:pt x="892436" y="1055528"/>
                </a:lnTo>
                <a:lnTo>
                  <a:pt x="925382" y="1031762"/>
                </a:lnTo>
                <a:lnTo>
                  <a:pt x="956499" y="1006177"/>
                </a:lnTo>
                <a:lnTo>
                  <a:pt x="985788" y="977844"/>
                </a:lnTo>
                <a:lnTo>
                  <a:pt x="1013249" y="948608"/>
                </a:lnTo>
                <a:lnTo>
                  <a:pt x="1038882" y="916623"/>
                </a:lnTo>
                <a:lnTo>
                  <a:pt x="1061759" y="882806"/>
                </a:lnTo>
                <a:lnTo>
                  <a:pt x="1082822" y="847170"/>
                </a:lnTo>
                <a:lnTo>
                  <a:pt x="1101116" y="810618"/>
                </a:lnTo>
                <a:lnTo>
                  <a:pt x="1122179" y="755784"/>
                </a:lnTo>
                <a:lnTo>
                  <a:pt x="1138645" y="697298"/>
                </a:lnTo>
                <a:lnTo>
                  <a:pt x="1147799" y="636981"/>
                </a:lnTo>
                <a:lnTo>
                  <a:pt x="1151468" y="574844"/>
                </a:lnTo>
                <a:lnTo>
                  <a:pt x="1149639" y="530976"/>
                </a:lnTo>
                <a:lnTo>
                  <a:pt x="1145056" y="487109"/>
                </a:lnTo>
                <a:lnTo>
                  <a:pt x="1136817" y="445035"/>
                </a:lnTo>
                <a:lnTo>
                  <a:pt x="1125835" y="403941"/>
                </a:lnTo>
                <a:lnTo>
                  <a:pt x="1111197" y="364629"/>
                </a:lnTo>
                <a:lnTo>
                  <a:pt x="1094718" y="326334"/>
                </a:lnTo>
                <a:lnTo>
                  <a:pt x="1075496" y="288802"/>
                </a:lnTo>
                <a:lnTo>
                  <a:pt x="1053520" y="254069"/>
                </a:lnTo>
                <a:lnTo>
                  <a:pt x="1011421" y="199235"/>
                </a:lnTo>
                <a:lnTo>
                  <a:pt x="962910" y="149871"/>
                </a:lnTo>
                <a:lnTo>
                  <a:pt x="908903" y="105979"/>
                </a:lnTo>
                <a:lnTo>
                  <a:pt x="850324" y="69465"/>
                </a:lnTo>
                <a:lnTo>
                  <a:pt x="786249" y="40203"/>
                </a:lnTo>
                <a:lnTo>
                  <a:pt x="719431" y="18320"/>
                </a:lnTo>
                <a:lnTo>
                  <a:pt x="648957" y="4580"/>
                </a:lnTo>
                <a:lnTo>
                  <a:pt x="575728" y="0"/>
                </a:lnTo>
                <a:lnTo>
                  <a:pt x="541868" y="890"/>
                </a:lnTo>
                <a:lnTo>
                  <a:pt x="476879" y="8269"/>
                </a:lnTo>
                <a:lnTo>
                  <a:pt x="413717" y="22900"/>
                </a:lnTo>
                <a:lnTo>
                  <a:pt x="354225" y="43892"/>
                </a:lnTo>
                <a:lnTo>
                  <a:pt x="297475" y="71373"/>
                </a:lnTo>
                <a:lnTo>
                  <a:pt x="243467" y="105088"/>
                </a:lnTo>
                <a:lnTo>
                  <a:pt x="194957" y="143510"/>
                </a:lnTo>
                <a:lnTo>
                  <a:pt x="150115" y="187403"/>
                </a:lnTo>
                <a:lnTo>
                  <a:pt x="100678" y="249489"/>
                </a:lnTo>
                <a:lnTo>
                  <a:pt x="75058" y="290583"/>
                </a:lnTo>
                <a:lnTo>
                  <a:pt x="53082" y="333585"/>
                </a:lnTo>
                <a:lnTo>
                  <a:pt x="34787" y="378369"/>
                </a:lnTo>
                <a:lnTo>
                  <a:pt x="19221" y="424934"/>
                </a:lnTo>
                <a:lnTo>
                  <a:pt x="9152" y="473407"/>
                </a:lnTo>
                <a:lnTo>
                  <a:pt x="1829" y="523661"/>
                </a:lnTo>
                <a:lnTo>
                  <a:pt x="0" y="574844"/>
                </a:lnTo>
                <a:lnTo>
                  <a:pt x="915" y="613228"/>
                </a:lnTo>
                <a:lnTo>
                  <a:pt x="10983" y="686332"/>
                </a:lnTo>
                <a:lnTo>
                  <a:pt x="29290" y="756700"/>
                </a:lnTo>
                <a:lnTo>
                  <a:pt x="55837" y="823405"/>
                </a:lnTo>
                <a:lnTo>
                  <a:pt x="72303" y="855389"/>
                </a:lnTo>
                <a:close/>
              </a:path>
            </a:pathLst>
          </a:custGeom>
          <a:solidFill>
            <a:srgbClr val="D70000"/>
          </a:solidFill>
        </p:spPr>
        <p:txBody>
          <a:bodyPr wrap="square" lIns="0" tIns="0" rIns="0" bIns="0" rtlCol="0">
            <a:noAutofit/>
          </a:bodyPr>
          <a:lstStyle/>
          <a:p>
            <a:endParaRPr sz="1790"/>
          </a:p>
        </p:txBody>
      </p:sp>
      <p:sp>
        <p:nvSpPr>
          <p:cNvPr id="94" name="object 94"/>
          <p:cNvSpPr/>
          <p:nvPr/>
        </p:nvSpPr>
        <p:spPr>
          <a:xfrm>
            <a:off x="7365829" y="1055732"/>
            <a:ext cx="1338073" cy="1682177"/>
          </a:xfrm>
          <a:custGeom>
            <a:avLst/>
            <a:gdLst/>
            <a:ahLst/>
            <a:cxnLst/>
            <a:rect l="l" t="t" r="r" b="b"/>
            <a:pathLst>
              <a:path w="1345507" h="1691522">
                <a:moveTo>
                  <a:pt x="259944" y="281423"/>
                </a:moveTo>
                <a:lnTo>
                  <a:pt x="261785" y="305214"/>
                </a:lnTo>
                <a:lnTo>
                  <a:pt x="266355" y="327097"/>
                </a:lnTo>
                <a:lnTo>
                  <a:pt x="272767" y="348216"/>
                </a:lnTo>
                <a:lnTo>
                  <a:pt x="276423" y="356359"/>
                </a:lnTo>
                <a:lnTo>
                  <a:pt x="280079" y="365519"/>
                </a:lnTo>
                <a:lnTo>
                  <a:pt x="284662" y="373789"/>
                </a:lnTo>
                <a:lnTo>
                  <a:pt x="290160" y="381931"/>
                </a:lnTo>
                <a:lnTo>
                  <a:pt x="295644" y="388420"/>
                </a:lnTo>
                <a:lnTo>
                  <a:pt x="303884" y="393890"/>
                </a:lnTo>
                <a:lnTo>
                  <a:pt x="313037" y="396562"/>
                </a:lnTo>
                <a:lnTo>
                  <a:pt x="324019" y="397453"/>
                </a:lnTo>
                <a:lnTo>
                  <a:pt x="347824" y="461447"/>
                </a:lnTo>
                <a:lnTo>
                  <a:pt x="345069" y="511702"/>
                </a:lnTo>
                <a:lnTo>
                  <a:pt x="348738" y="561091"/>
                </a:lnTo>
                <a:lnTo>
                  <a:pt x="356977" y="607693"/>
                </a:lnTo>
                <a:lnTo>
                  <a:pt x="370702" y="652477"/>
                </a:lnTo>
                <a:lnTo>
                  <a:pt x="389009" y="696344"/>
                </a:lnTo>
                <a:lnTo>
                  <a:pt x="411887" y="737464"/>
                </a:lnTo>
                <a:lnTo>
                  <a:pt x="438433" y="777680"/>
                </a:lnTo>
                <a:lnTo>
                  <a:pt x="469551" y="816051"/>
                </a:lnTo>
                <a:lnTo>
                  <a:pt x="462238" y="827934"/>
                </a:lnTo>
                <a:lnTo>
                  <a:pt x="453998" y="838901"/>
                </a:lnTo>
                <a:lnTo>
                  <a:pt x="446673" y="849868"/>
                </a:lnTo>
                <a:lnTo>
                  <a:pt x="440262" y="861751"/>
                </a:lnTo>
                <a:lnTo>
                  <a:pt x="433863" y="873633"/>
                </a:lnTo>
                <a:lnTo>
                  <a:pt x="428366" y="885504"/>
                </a:lnTo>
                <a:lnTo>
                  <a:pt x="425623" y="899219"/>
                </a:lnTo>
                <a:lnTo>
                  <a:pt x="423795" y="912921"/>
                </a:lnTo>
                <a:lnTo>
                  <a:pt x="418298" y="913837"/>
                </a:lnTo>
                <a:lnTo>
                  <a:pt x="410058" y="915669"/>
                </a:lnTo>
                <a:lnTo>
                  <a:pt x="398163" y="916585"/>
                </a:lnTo>
                <a:lnTo>
                  <a:pt x="383512" y="917488"/>
                </a:lnTo>
                <a:lnTo>
                  <a:pt x="367045" y="918404"/>
                </a:lnTo>
                <a:lnTo>
                  <a:pt x="348738" y="919320"/>
                </a:lnTo>
                <a:lnTo>
                  <a:pt x="329517" y="920236"/>
                </a:lnTo>
                <a:lnTo>
                  <a:pt x="308454" y="922056"/>
                </a:lnTo>
                <a:lnTo>
                  <a:pt x="287405" y="922972"/>
                </a:lnTo>
                <a:lnTo>
                  <a:pt x="266355" y="925720"/>
                </a:lnTo>
                <a:lnTo>
                  <a:pt x="245306" y="927539"/>
                </a:lnTo>
                <a:lnTo>
                  <a:pt x="225170" y="930287"/>
                </a:lnTo>
                <a:lnTo>
                  <a:pt x="206863" y="933938"/>
                </a:lnTo>
                <a:lnTo>
                  <a:pt x="189470" y="937603"/>
                </a:lnTo>
                <a:lnTo>
                  <a:pt x="174819" y="942170"/>
                </a:lnTo>
                <a:lnTo>
                  <a:pt x="162009" y="947653"/>
                </a:lnTo>
                <a:lnTo>
                  <a:pt x="140045" y="961356"/>
                </a:lnTo>
                <a:lnTo>
                  <a:pt x="121738" y="976890"/>
                </a:lnTo>
                <a:lnTo>
                  <a:pt x="106175" y="996088"/>
                </a:lnTo>
                <a:lnTo>
                  <a:pt x="93362" y="1016190"/>
                </a:lnTo>
                <a:lnTo>
                  <a:pt x="82377" y="1038124"/>
                </a:lnTo>
                <a:lnTo>
                  <a:pt x="72308" y="1060057"/>
                </a:lnTo>
                <a:lnTo>
                  <a:pt x="64071" y="1082894"/>
                </a:lnTo>
                <a:lnTo>
                  <a:pt x="56748" y="1105744"/>
                </a:lnTo>
                <a:lnTo>
                  <a:pt x="48510" y="1118543"/>
                </a:lnTo>
                <a:lnTo>
                  <a:pt x="41188" y="1131329"/>
                </a:lnTo>
                <a:lnTo>
                  <a:pt x="34781" y="1145044"/>
                </a:lnTo>
                <a:lnTo>
                  <a:pt x="30204" y="1158746"/>
                </a:lnTo>
                <a:lnTo>
                  <a:pt x="16475" y="1180680"/>
                </a:lnTo>
                <a:lnTo>
                  <a:pt x="10067" y="1205349"/>
                </a:lnTo>
                <a:lnTo>
                  <a:pt x="7321" y="1230947"/>
                </a:lnTo>
                <a:lnTo>
                  <a:pt x="3660" y="1256532"/>
                </a:lnTo>
                <a:lnTo>
                  <a:pt x="5490" y="1270234"/>
                </a:lnTo>
                <a:lnTo>
                  <a:pt x="4575" y="1284865"/>
                </a:lnTo>
                <a:lnTo>
                  <a:pt x="2744" y="1298567"/>
                </a:lnTo>
                <a:lnTo>
                  <a:pt x="914" y="1313186"/>
                </a:lnTo>
                <a:lnTo>
                  <a:pt x="0" y="1326901"/>
                </a:lnTo>
                <a:lnTo>
                  <a:pt x="1829" y="1340603"/>
                </a:lnTo>
                <a:lnTo>
                  <a:pt x="5490" y="1352486"/>
                </a:lnTo>
                <a:lnTo>
                  <a:pt x="13729" y="1364369"/>
                </a:lnTo>
                <a:lnTo>
                  <a:pt x="7321" y="1397256"/>
                </a:lnTo>
                <a:lnTo>
                  <a:pt x="2744" y="1430157"/>
                </a:lnTo>
                <a:lnTo>
                  <a:pt x="1829" y="1463974"/>
                </a:lnTo>
                <a:lnTo>
                  <a:pt x="2744" y="1496874"/>
                </a:lnTo>
                <a:lnTo>
                  <a:pt x="7321" y="1530678"/>
                </a:lnTo>
                <a:lnTo>
                  <a:pt x="14644" y="1562663"/>
                </a:lnTo>
                <a:lnTo>
                  <a:pt x="25627" y="1592828"/>
                </a:lnTo>
                <a:lnTo>
                  <a:pt x="39358" y="1622064"/>
                </a:lnTo>
                <a:lnTo>
                  <a:pt x="49425" y="1639431"/>
                </a:lnTo>
                <a:lnTo>
                  <a:pt x="62240" y="1651314"/>
                </a:lnTo>
                <a:lnTo>
                  <a:pt x="77800" y="1660451"/>
                </a:lnTo>
                <a:lnTo>
                  <a:pt x="95191" y="1665934"/>
                </a:lnTo>
                <a:lnTo>
                  <a:pt x="114412" y="1669590"/>
                </a:lnTo>
                <a:lnTo>
                  <a:pt x="133634" y="1672331"/>
                </a:lnTo>
                <a:lnTo>
                  <a:pt x="153769" y="1673245"/>
                </a:lnTo>
                <a:lnTo>
                  <a:pt x="172991" y="1675072"/>
                </a:lnTo>
                <a:lnTo>
                  <a:pt x="174819" y="1675072"/>
                </a:lnTo>
                <a:lnTo>
                  <a:pt x="180316" y="1674158"/>
                </a:lnTo>
                <a:lnTo>
                  <a:pt x="189470" y="1673245"/>
                </a:lnTo>
                <a:lnTo>
                  <a:pt x="201366" y="1672331"/>
                </a:lnTo>
                <a:lnTo>
                  <a:pt x="215102" y="1670503"/>
                </a:lnTo>
                <a:lnTo>
                  <a:pt x="230655" y="1668675"/>
                </a:lnTo>
                <a:lnTo>
                  <a:pt x="248048" y="1666848"/>
                </a:lnTo>
                <a:lnTo>
                  <a:pt x="265441" y="1665020"/>
                </a:lnTo>
                <a:lnTo>
                  <a:pt x="282834" y="1663193"/>
                </a:lnTo>
                <a:lnTo>
                  <a:pt x="301142" y="1661364"/>
                </a:lnTo>
                <a:lnTo>
                  <a:pt x="317608" y="1658629"/>
                </a:lnTo>
                <a:lnTo>
                  <a:pt x="333173" y="1656797"/>
                </a:lnTo>
                <a:lnTo>
                  <a:pt x="346897" y="1654049"/>
                </a:lnTo>
                <a:lnTo>
                  <a:pt x="358806" y="1652230"/>
                </a:lnTo>
                <a:lnTo>
                  <a:pt x="367959" y="1650398"/>
                </a:lnTo>
                <a:lnTo>
                  <a:pt x="373444" y="1648566"/>
                </a:lnTo>
                <a:lnTo>
                  <a:pt x="909827" y="1649482"/>
                </a:lnTo>
                <a:lnTo>
                  <a:pt x="929048" y="1654965"/>
                </a:lnTo>
                <a:lnTo>
                  <a:pt x="948270" y="1659538"/>
                </a:lnTo>
                <a:lnTo>
                  <a:pt x="967491" y="1665020"/>
                </a:lnTo>
                <a:lnTo>
                  <a:pt x="987626" y="1669590"/>
                </a:lnTo>
                <a:lnTo>
                  <a:pt x="1006848" y="1674158"/>
                </a:lnTo>
                <a:lnTo>
                  <a:pt x="1026983" y="1678728"/>
                </a:lnTo>
                <a:lnTo>
                  <a:pt x="1047119" y="1682383"/>
                </a:lnTo>
                <a:lnTo>
                  <a:pt x="1067254" y="1685125"/>
                </a:lnTo>
                <a:lnTo>
                  <a:pt x="1088304" y="1687866"/>
                </a:lnTo>
                <a:lnTo>
                  <a:pt x="1108439" y="1689694"/>
                </a:lnTo>
                <a:lnTo>
                  <a:pt x="1129501" y="1691522"/>
                </a:lnTo>
                <a:lnTo>
                  <a:pt x="1170687" y="1691522"/>
                </a:lnTo>
                <a:lnTo>
                  <a:pt x="1191736" y="1689694"/>
                </a:lnTo>
                <a:lnTo>
                  <a:pt x="1211872" y="1687866"/>
                </a:lnTo>
                <a:lnTo>
                  <a:pt x="1232934" y="1684210"/>
                </a:lnTo>
                <a:lnTo>
                  <a:pt x="1246658" y="1679642"/>
                </a:lnTo>
                <a:lnTo>
                  <a:pt x="1261334" y="1675987"/>
                </a:lnTo>
                <a:lnTo>
                  <a:pt x="1276823" y="1671417"/>
                </a:lnTo>
                <a:lnTo>
                  <a:pt x="1290534" y="1665934"/>
                </a:lnTo>
                <a:lnTo>
                  <a:pt x="1304373" y="1659538"/>
                </a:lnTo>
                <a:lnTo>
                  <a:pt x="1315291" y="1650398"/>
                </a:lnTo>
                <a:lnTo>
                  <a:pt x="1324432" y="1638515"/>
                </a:lnTo>
                <a:lnTo>
                  <a:pt x="1330907" y="1623896"/>
                </a:lnTo>
                <a:lnTo>
                  <a:pt x="1339159" y="1581861"/>
                </a:lnTo>
                <a:lnTo>
                  <a:pt x="1343730" y="1539826"/>
                </a:lnTo>
                <a:lnTo>
                  <a:pt x="1345507" y="1495958"/>
                </a:lnTo>
                <a:lnTo>
                  <a:pt x="1345507" y="1453007"/>
                </a:lnTo>
                <a:lnTo>
                  <a:pt x="1341825" y="1410055"/>
                </a:lnTo>
                <a:lnTo>
                  <a:pt x="1335477" y="1368020"/>
                </a:lnTo>
                <a:lnTo>
                  <a:pt x="1328114" y="1326901"/>
                </a:lnTo>
                <a:lnTo>
                  <a:pt x="1318084" y="1287601"/>
                </a:lnTo>
                <a:lnTo>
                  <a:pt x="1318084" y="1277550"/>
                </a:lnTo>
                <a:lnTo>
                  <a:pt x="1318973" y="1272066"/>
                </a:lnTo>
                <a:lnTo>
                  <a:pt x="1321766" y="1267499"/>
                </a:lnTo>
                <a:lnTo>
                  <a:pt x="1327225" y="1244649"/>
                </a:lnTo>
                <a:lnTo>
                  <a:pt x="1327225" y="1221799"/>
                </a:lnTo>
                <a:lnTo>
                  <a:pt x="1320750" y="1199866"/>
                </a:lnTo>
                <a:lnTo>
                  <a:pt x="1308943" y="1180680"/>
                </a:lnTo>
                <a:lnTo>
                  <a:pt x="1308943" y="1162398"/>
                </a:lnTo>
                <a:lnTo>
                  <a:pt x="1305262" y="1145960"/>
                </a:lnTo>
                <a:lnTo>
                  <a:pt x="1299802" y="1130413"/>
                </a:lnTo>
                <a:lnTo>
                  <a:pt x="1296121" y="1113976"/>
                </a:lnTo>
                <a:lnTo>
                  <a:pt x="1296121" y="1102093"/>
                </a:lnTo>
                <a:lnTo>
                  <a:pt x="1293328" y="1091126"/>
                </a:lnTo>
                <a:lnTo>
                  <a:pt x="1289646" y="1081075"/>
                </a:lnTo>
                <a:lnTo>
                  <a:pt x="1284187" y="1071927"/>
                </a:lnTo>
                <a:lnTo>
                  <a:pt x="1278727" y="1061877"/>
                </a:lnTo>
                <a:lnTo>
                  <a:pt x="1274157" y="1052742"/>
                </a:lnTo>
                <a:lnTo>
                  <a:pt x="1269586" y="1041775"/>
                </a:lnTo>
                <a:lnTo>
                  <a:pt x="1266793" y="1030808"/>
                </a:lnTo>
                <a:lnTo>
                  <a:pt x="1259430" y="1018022"/>
                </a:lnTo>
                <a:lnTo>
                  <a:pt x="1251228" y="1005223"/>
                </a:lnTo>
                <a:lnTo>
                  <a:pt x="1242075" y="991508"/>
                </a:lnTo>
                <a:lnTo>
                  <a:pt x="1232934" y="978722"/>
                </a:lnTo>
                <a:lnTo>
                  <a:pt x="1223780" y="965923"/>
                </a:lnTo>
                <a:lnTo>
                  <a:pt x="1212786" y="952221"/>
                </a:lnTo>
                <a:lnTo>
                  <a:pt x="1202718" y="940338"/>
                </a:lnTo>
                <a:lnTo>
                  <a:pt x="1191736" y="928455"/>
                </a:lnTo>
                <a:lnTo>
                  <a:pt x="1179840" y="917488"/>
                </a:lnTo>
                <a:lnTo>
                  <a:pt x="1167030" y="906521"/>
                </a:lnTo>
                <a:lnTo>
                  <a:pt x="1154207" y="897386"/>
                </a:lnTo>
                <a:lnTo>
                  <a:pt x="1140483" y="889168"/>
                </a:lnTo>
                <a:lnTo>
                  <a:pt x="1126747" y="882768"/>
                </a:lnTo>
                <a:lnTo>
                  <a:pt x="1112108" y="877285"/>
                </a:lnTo>
                <a:lnTo>
                  <a:pt x="1096543" y="873633"/>
                </a:lnTo>
                <a:lnTo>
                  <a:pt x="1080064" y="871801"/>
                </a:lnTo>
                <a:lnTo>
                  <a:pt x="1080991" y="870885"/>
                </a:lnTo>
                <a:lnTo>
                  <a:pt x="1083733" y="869053"/>
                </a:lnTo>
                <a:lnTo>
                  <a:pt x="1087390" y="865402"/>
                </a:lnTo>
                <a:lnTo>
                  <a:pt x="1091973" y="861751"/>
                </a:lnTo>
                <a:lnTo>
                  <a:pt x="1096543" y="858086"/>
                </a:lnTo>
                <a:lnTo>
                  <a:pt x="1102041" y="854435"/>
                </a:lnTo>
                <a:lnTo>
                  <a:pt x="1106611" y="851700"/>
                </a:lnTo>
                <a:lnTo>
                  <a:pt x="1111194" y="848952"/>
                </a:lnTo>
                <a:lnTo>
                  <a:pt x="1121262" y="834333"/>
                </a:lnTo>
                <a:lnTo>
                  <a:pt x="1126747" y="818799"/>
                </a:lnTo>
                <a:lnTo>
                  <a:pt x="1128587" y="802349"/>
                </a:lnTo>
                <a:lnTo>
                  <a:pt x="1127661" y="785899"/>
                </a:lnTo>
                <a:lnTo>
                  <a:pt x="1123090" y="769448"/>
                </a:lnTo>
                <a:lnTo>
                  <a:pt x="1117593" y="752998"/>
                </a:lnTo>
                <a:lnTo>
                  <a:pt x="1111194" y="737464"/>
                </a:lnTo>
                <a:lnTo>
                  <a:pt x="1104783" y="722845"/>
                </a:lnTo>
                <a:lnTo>
                  <a:pt x="1100212" y="713711"/>
                </a:lnTo>
                <a:lnTo>
                  <a:pt x="1099298" y="704563"/>
                </a:lnTo>
                <a:lnTo>
                  <a:pt x="1101126" y="695428"/>
                </a:lnTo>
                <a:lnTo>
                  <a:pt x="1103869" y="686293"/>
                </a:lnTo>
                <a:lnTo>
                  <a:pt x="1106611" y="677146"/>
                </a:lnTo>
                <a:lnTo>
                  <a:pt x="1109366" y="668011"/>
                </a:lnTo>
                <a:lnTo>
                  <a:pt x="1110280" y="657960"/>
                </a:lnTo>
                <a:lnTo>
                  <a:pt x="1107525" y="646993"/>
                </a:lnTo>
                <a:lnTo>
                  <a:pt x="1103869" y="632375"/>
                </a:lnTo>
                <a:lnTo>
                  <a:pt x="1099298" y="618660"/>
                </a:lnTo>
                <a:lnTo>
                  <a:pt x="1091973" y="605874"/>
                </a:lnTo>
                <a:lnTo>
                  <a:pt x="1083733" y="593991"/>
                </a:lnTo>
                <a:lnTo>
                  <a:pt x="1073666" y="583024"/>
                </a:lnTo>
                <a:lnTo>
                  <a:pt x="1062684" y="572973"/>
                </a:lnTo>
                <a:lnTo>
                  <a:pt x="1050775" y="565658"/>
                </a:lnTo>
                <a:lnTo>
                  <a:pt x="1037965" y="559259"/>
                </a:lnTo>
                <a:lnTo>
                  <a:pt x="1031554" y="557439"/>
                </a:lnTo>
                <a:lnTo>
                  <a:pt x="1025155" y="557439"/>
                </a:lnTo>
                <a:lnTo>
                  <a:pt x="1018744" y="559259"/>
                </a:lnTo>
                <a:lnTo>
                  <a:pt x="1013246" y="561091"/>
                </a:lnTo>
                <a:lnTo>
                  <a:pt x="1007762" y="564742"/>
                </a:lnTo>
                <a:lnTo>
                  <a:pt x="1002265" y="568406"/>
                </a:lnTo>
                <a:lnTo>
                  <a:pt x="997694" y="573889"/>
                </a:lnTo>
                <a:lnTo>
                  <a:pt x="994025" y="578457"/>
                </a:lnTo>
                <a:lnTo>
                  <a:pt x="1001351" y="528190"/>
                </a:lnTo>
                <a:lnTo>
                  <a:pt x="1005934" y="476078"/>
                </a:lnTo>
                <a:lnTo>
                  <a:pt x="1007762" y="424043"/>
                </a:lnTo>
                <a:lnTo>
                  <a:pt x="1006848" y="371880"/>
                </a:lnTo>
                <a:lnTo>
                  <a:pt x="1002265" y="320736"/>
                </a:lnTo>
                <a:lnTo>
                  <a:pt x="993111" y="270481"/>
                </a:lnTo>
                <a:lnTo>
                  <a:pt x="981215" y="222008"/>
                </a:lnTo>
                <a:lnTo>
                  <a:pt x="963822" y="175444"/>
                </a:lnTo>
                <a:lnTo>
                  <a:pt x="951926" y="154452"/>
                </a:lnTo>
                <a:lnTo>
                  <a:pt x="939116" y="133459"/>
                </a:lnTo>
                <a:lnTo>
                  <a:pt x="923551" y="114248"/>
                </a:lnTo>
                <a:lnTo>
                  <a:pt x="907072" y="96818"/>
                </a:lnTo>
                <a:lnTo>
                  <a:pt x="887850" y="82187"/>
                </a:lnTo>
                <a:lnTo>
                  <a:pt x="866801" y="70355"/>
                </a:lnTo>
                <a:lnTo>
                  <a:pt x="843923" y="63103"/>
                </a:lnTo>
                <a:lnTo>
                  <a:pt x="819205" y="60305"/>
                </a:lnTo>
                <a:lnTo>
                  <a:pt x="809137" y="50254"/>
                </a:lnTo>
                <a:lnTo>
                  <a:pt x="799069" y="41093"/>
                </a:lnTo>
                <a:lnTo>
                  <a:pt x="789001" y="31933"/>
                </a:lnTo>
                <a:lnTo>
                  <a:pt x="778019" y="24681"/>
                </a:lnTo>
                <a:lnTo>
                  <a:pt x="767038" y="17302"/>
                </a:lnTo>
                <a:lnTo>
                  <a:pt x="755129" y="10941"/>
                </a:lnTo>
                <a:lnTo>
                  <a:pt x="743233" y="6361"/>
                </a:lnTo>
                <a:lnTo>
                  <a:pt x="730423" y="2671"/>
                </a:lnTo>
                <a:lnTo>
                  <a:pt x="716686" y="890"/>
                </a:lnTo>
                <a:lnTo>
                  <a:pt x="702962" y="0"/>
                </a:lnTo>
                <a:lnTo>
                  <a:pt x="689225" y="890"/>
                </a:lnTo>
                <a:lnTo>
                  <a:pt x="676415" y="1781"/>
                </a:lnTo>
                <a:lnTo>
                  <a:pt x="663605" y="3689"/>
                </a:lnTo>
                <a:lnTo>
                  <a:pt x="650783" y="6361"/>
                </a:lnTo>
                <a:lnTo>
                  <a:pt x="638887" y="10050"/>
                </a:lnTo>
                <a:lnTo>
                  <a:pt x="626077" y="13740"/>
                </a:lnTo>
                <a:lnTo>
                  <a:pt x="616923" y="16412"/>
                </a:lnTo>
                <a:lnTo>
                  <a:pt x="608684" y="20101"/>
                </a:lnTo>
                <a:lnTo>
                  <a:pt x="599530" y="23791"/>
                </a:lnTo>
                <a:lnTo>
                  <a:pt x="590376" y="26462"/>
                </a:lnTo>
                <a:lnTo>
                  <a:pt x="581223" y="30152"/>
                </a:lnTo>
                <a:lnTo>
                  <a:pt x="572983" y="33842"/>
                </a:lnTo>
                <a:lnTo>
                  <a:pt x="563829" y="37404"/>
                </a:lnTo>
                <a:lnTo>
                  <a:pt x="554676" y="40203"/>
                </a:lnTo>
                <a:lnTo>
                  <a:pt x="541866" y="37404"/>
                </a:lnTo>
                <a:lnTo>
                  <a:pt x="529056" y="36513"/>
                </a:lnTo>
                <a:lnTo>
                  <a:pt x="516233" y="35623"/>
                </a:lnTo>
                <a:lnTo>
                  <a:pt x="503423" y="35623"/>
                </a:lnTo>
                <a:lnTo>
                  <a:pt x="490613" y="36513"/>
                </a:lnTo>
                <a:lnTo>
                  <a:pt x="477790" y="37404"/>
                </a:lnTo>
                <a:lnTo>
                  <a:pt x="464980" y="40203"/>
                </a:lnTo>
                <a:lnTo>
                  <a:pt x="453084" y="43002"/>
                </a:lnTo>
                <a:lnTo>
                  <a:pt x="441176" y="45674"/>
                </a:lnTo>
                <a:lnTo>
                  <a:pt x="428366" y="50254"/>
                </a:lnTo>
                <a:lnTo>
                  <a:pt x="416470" y="53943"/>
                </a:lnTo>
                <a:lnTo>
                  <a:pt x="405488" y="58523"/>
                </a:lnTo>
                <a:lnTo>
                  <a:pt x="393579" y="63994"/>
                </a:lnTo>
                <a:lnTo>
                  <a:pt x="381683" y="69465"/>
                </a:lnTo>
                <a:lnTo>
                  <a:pt x="370702" y="74935"/>
                </a:lnTo>
                <a:lnTo>
                  <a:pt x="359720" y="80406"/>
                </a:lnTo>
                <a:lnTo>
                  <a:pt x="335915" y="96818"/>
                </a:lnTo>
                <a:lnTo>
                  <a:pt x="316694" y="115139"/>
                </a:lnTo>
                <a:lnTo>
                  <a:pt x="300227" y="136131"/>
                </a:lnTo>
                <a:lnTo>
                  <a:pt x="287405" y="158141"/>
                </a:lnTo>
                <a:lnTo>
                  <a:pt x="276423" y="181805"/>
                </a:lnTo>
                <a:lnTo>
                  <a:pt x="269097" y="207378"/>
                </a:lnTo>
                <a:lnTo>
                  <a:pt x="263613" y="233077"/>
                </a:lnTo>
                <a:lnTo>
                  <a:pt x="259030" y="259540"/>
                </a:lnTo>
                <a:lnTo>
                  <a:pt x="259944" y="281423"/>
                </a:lnTo>
                <a:close/>
              </a:path>
            </a:pathLst>
          </a:custGeom>
          <a:solidFill>
            <a:srgbClr val="000000"/>
          </a:solidFill>
        </p:spPr>
        <p:txBody>
          <a:bodyPr wrap="square" lIns="0" tIns="0" rIns="0" bIns="0" rtlCol="0">
            <a:noAutofit/>
          </a:bodyPr>
          <a:lstStyle/>
          <a:p>
            <a:endParaRPr sz="1790"/>
          </a:p>
        </p:txBody>
      </p:sp>
      <p:sp>
        <p:nvSpPr>
          <p:cNvPr id="95" name="object 95"/>
          <p:cNvSpPr/>
          <p:nvPr/>
        </p:nvSpPr>
        <p:spPr>
          <a:xfrm>
            <a:off x="7668035" y="1088502"/>
            <a:ext cx="679055" cy="641546"/>
          </a:xfrm>
          <a:custGeom>
            <a:avLst/>
            <a:gdLst/>
            <a:ahLst/>
            <a:cxnLst/>
            <a:rect l="l" t="t" r="r" b="b"/>
            <a:pathLst>
              <a:path w="682828" h="645110">
                <a:moveTo>
                  <a:pt x="570242" y="292364"/>
                </a:moveTo>
                <a:lnTo>
                  <a:pt x="568414" y="318827"/>
                </a:lnTo>
                <a:lnTo>
                  <a:pt x="569328" y="343509"/>
                </a:lnTo>
                <a:lnTo>
                  <a:pt x="573898" y="339947"/>
                </a:lnTo>
                <a:lnTo>
                  <a:pt x="578482" y="337148"/>
                </a:lnTo>
                <a:lnTo>
                  <a:pt x="588549" y="330786"/>
                </a:lnTo>
                <a:lnTo>
                  <a:pt x="598617" y="326206"/>
                </a:lnTo>
                <a:lnTo>
                  <a:pt x="604102" y="325316"/>
                </a:lnTo>
                <a:lnTo>
                  <a:pt x="610513" y="326206"/>
                </a:lnTo>
                <a:lnTo>
                  <a:pt x="624250" y="331677"/>
                </a:lnTo>
                <a:lnTo>
                  <a:pt x="635232" y="339947"/>
                </a:lnTo>
                <a:lnTo>
                  <a:pt x="643471" y="349998"/>
                </a:lnTo>
                <a:lnTo>
                  <a:pt x="648956" y="362720"/>
                </a:lnTo>
                <a:lnTo>
                  <a:pt x="652625" y="376461"/>
                </a:lnTo>
                <a:lnTo>
                  <a:pt x="655367" y="390201"/>
                </a:lnTo>
                <a:lnTo>
                  <a:pt x="657195" y="403814"/>
                </a:lnTo>
                <a:lnTo>
                  <a:pt x="659023" y="417554"/>
                </a:lnTo>
                <a:lnTo>
                  <a:pt x="658109" y="438547"/>
                </a:lnTo>
                <a:lnTo>
                  <a:pt x="656281" y="459539"/>
                </a:lnTo>
                <a:lnTo>
                  <a:pt x="651698" y="478750"/>
                </a:lnTo>
                <a:lnTo>
                  <a:pt x="645299" y="497987"/>
                </a:lnTo>
                <a:lnTo>
                  <a:pt x="636146" y="515340"/>
                </a:lnTo>
                <a:lnTo>
                  <a:pt x="625164" y="531790"/>
                </a:lnTo>
                <a:lnTo>
                  <a:pt x="611427" y="545505"/>
                </a:lnTo>
                <a:lnTo>
                  <a:pt x="595875" y="557388"/>
                </a:lnTo>
                <a:lnTo>
                  <a:pt x="593120" y="580225"/>
                </a:lnTo>
                <a:lnTo>
                  <a:pt x="589463" y="602159"/>
                </a:lnTo>
                <a:lnTo>
                  <a:pt x="584880" y="624093"/>
                </a:lnTo>
                <a:lnTo>
                  <a:pt x="582138" y="645110"/>
                </a:lnTo>
                <a:lnTo>
                  <a:pt x="605943" y="642375"/>
                </a:lnTo>
                <a:lnTo>
                  <a:pt x="624250" y="632324"/>
                </a:lnTo>
                <a:lnTo>
                  <a:pt x="637060" y="618609"/>
                </a:lnTo>
                <a:lnTo>
                  <a:pt x="646213" y="603991"/>
                </a:lnTo>
                <a:lnTo>
                  <a:pt x="652625" y="586625"/>
                </a:lnTo>
                <a:lnTo>
                  <a:pt x="657195" y="569258"/>
                </a:lnTo>
                <a:lnTo>
                  <a:pt x="659938" y="550989"/>
                </a:lnTo>
                <a:lnTo>
                  <a:pt x="663607" y="533623"/>
                </a:lnTo>
                <a:lnTo>
                  <a:pt x="667263" y="516256"/>
                </a:lnTo>
                <a:lnTo>
                  <a:pt x="674588" y="477859"/>
                </a:lnTo>
                <a:lnTo>
                  <a:pt x="679159" y="438547"/>
                </a:lnTo>
                <a:lnTo>
                  <a:pt x="682828" y="399234"/>
                </a:lnTo>
                <a:lnTo>
                  <a:pt x="682828" y="360048"/>
                </a:lnTo>
                <a:lnTo>
                  <a:pt x="681914" y="321626"/>
                </a:lnTo>
                <a:lnTo>
                  <a:pt x="677331" y="283204"/>
                </a:lnTo>
                <a:lnTo>
                  <a:pt x="670005" y="245800"/>
                </a:lnTo>
                <a:lnTo>
                  <a:pt x="659938" y="209159"/>
                </a:lnTo>
                <a:lnTo>
                  <a:pt x="648956" y="185495"/>
                </a:lnTo>
                <a:lnTo>
                  <a:pt x="637060" y="160813"/>
                </a:lnTo>
                <a:lnTo>
                  <a:pt x="623323" y="136131"/>
                </a:lnTo>
                <a:lnTo>
                  <a:pt x="607771" y="112340"/>
                </a:lnTo>
                <a:lnTo>
                  <a:pt x="588549" y="92238"/>
                </a:lnTo>
                <a:lnTo>
                  <a:pt x="567500" y="74808"/>
                </a:lnTo>
                <a:lnTo>
                  <a:pt x="543695" y="62976"/>
                </a:lnTo>
                <a:lnTo>
                  <a:pt x="516234" y="57506"/>
                </a:lnTo>
                <a:lnTo>
                  <a:pt x="505252" y="45674"/>
                </a:lnTo>
                <a:lnTo>
                  <a:pt x="492442" y="34605"/>
                </a:lnTo>
                <a:lnTo>
                  <a:pt x="478706" y="24554"/>
                </a:lnTo>
                <a:lnTo>
                  <a:pt x="464067" y="16412"/>
                </a:lnTo>
                <a:lnTo>
                  <a:pt x="448502" y="10050"/>
                </a:lnTo>
                <a:lnTo>
                  <a:pt x="432023" y="5470"/>
                </a:lnTo>
                <a:lnTo>
                  <a:pt x="415557" y="2671"/>
                </a:lnTo>
                <a:lnTo>
                  <a:pt x="399078" y="890"/>
                </a:lnTo>
                <a:lnTo>
                  <a:pt x="392667" y="0"/>
                </a:lnTo>
                <a:lnTo>
                  <a:pt x="376187" y="0"/>
                </a:lnTo>
                <a:lnTo>
                  <a:pt x="357893" y="2671"/>
                </a:lnTo>
                <a:lnTo>
                  <a:pt x="340500" y="7251"/>
                </a:lnTo>
                <a:lnTo>
                  <a:pt x="323106" y="12722"/>
                </a:lnTo>
                <a:lnTo>
                  <a:pt x="305713" y="18193"/>
                </a:lnTo>
                <a:lnTo>
                  <a:pt x="289234" y="23663"/>
                </a:lnTo>
                <a:lnTo>
                  <a:pt x="271854" y="28244"/>
                </a:lnTo>
                <a:lnTo>
                  <a:pt x="253546" y="30152"/>
                </a:lnTo>
                <a:lnTo>
                  <a:pt x="234325" y="29134"/>
                </a:lnTo>
                <a:lnTo>
                  <a:pt x="221502" y="31043"/>
                </a:lnTo>
                <a:lnTo>
                  <a:pt x="208692" y="32824"/>
                </a:lnTo>
                <a:lnTo>
                  <a:pt x="195882" y="34605"/>
                </a:lnTo>
                <a:lnTo>
                  <a:pt x="183060" y="37404"/>
                </a:lnTo>
                <a:lnTo>
                  <a:pt x="170250" y="40203"/>
                </a:lnTo>
                <a:lnTo>
                  <a:pt x="157427" y="43765"/>
                </a:lnTo>
                <a:lnTo>
                  <a:pt x="145531" y="48345"/>
                </a:lnTo>
                <a:lnTo>
                  <a:pt x="133635" y="52925"/>
                </a:lnTo>
                <a:lnTo>
                  <a:pt x="121739" y="57506"/>
                </a:lnTo>
                <a:lnTo>
                  <a:pt x="109830" y="63867"/>
                </a:lnTo>
                <a:lnTo>
                  <a:pt x="98849" y="69338"/>
                </a:lnTo>
                <a:lnTo>
                  <a:pt x="87867" y="76717"/>
                </a:lnTo>
                <a:lnTo>
                  <a:pt x="77799" y="84986"/>
                </a:lnTo>
                <a:lnTo>
                  <a:pt x="67731" y="93129"/>
                </a:lnTo>
                <a:lnTo>
                  <a:pt x="57664" y="102289"/>
                </a:lnTo>
                <a:lnTo>
                  <a:pt x="48510" y="112340"/>
                </a:lnTo>
                <a:lnTo>
                  <a:pt x="32945" y="132442"/>
                </a:lnTo>
                <a:lnTo>
                  <a:pt x="20135" y="154324"/>
                </a:lnTo>
                <a:lnTo>
                  <a:pt x="10067" y="178116"/>
                </a:lnTo>
                <a:lnTo>
                  <a:pt x="3656" y="202797"/>
                </a:lnTo>
                <a:lnTo>
                  <a:pt x="0" y="227479"/>
                </a:lnTo>
                <a:lnTo>
                  <a:pt x="914" y="253052"/>
                </a:lnTo>
                <a:lnTo>
                  <a:pt x="4570" y="278624"/>
                </a:lnTo>
                <a:lnTo>
                  <a:pt x="13724" y="302415"/>
                </a:lnTo>
                <a:lnTo>
                  <a:pt x="18307" y="314247"/>
                </a:lnTo>
                <a:lnTo>
                  <a:pt x="24718" y="319845"/>
                </a:lnTo>
                <a:lnTo>
                  <a:pt x="31117" y="320736"/>
                </a:lnTo>
                <a:lnTo>
                  <a:pt x="39356" y="318827"/>
                </a:lnTo>
                <a:lnTo>
                  <a:pt x="47596" y="315265"/>
                </a:lnTo>
                <a:lnTo>
                  <a:pt x="55835" y="309794"/>
                </a:lnTo>
                <a:lnTo>
                  <a:pt x="64075" y="305214"/>
                </a:lnTo>
                <a:lnTo>
                  <a:pt x="72315" y="301525"/>
                </a:lnTo>
                <a:lnTo>
                  <a:pt x="74143" y="293255"/>
                </a:lnTo>
                <a:lnTo>
                  <a:pt x="75971" y="285112"/>
                </a:lnTo>
                <a:lnTo>
                  <a:pt x="76885" y="276843"/>
                </a:lnTo>
                <a:lnTo>
                  <a:pt x="79627" y="268573"/>
                </a:lnTo>
                <a:lnTo>
                  <a:pt x="85125" y="261321"/>
                </a:lnTo>
                <a:lnTo>
                  <a:pt x="91536" y="253942"/>
                </a:lnTo>
                <a:lnTo>
                  <a:pt x="97935" y="245800"/>
                </a:lnTo>
                <a:lnTo>
                  <a:pt x="105260" y="238421"/>
                </a:lnTo>
                <a:lnTo>
                  <a:pt x="112585" y="232059"/>
                </a:lnTo>
                <a:lnTo>
                  <a:pt x="120825" y="227479"/>
                </a:lnTo>
                <a:lnTo>
                  <a:pt x="129979" y="224680"/>
                </a:lnTo>
                <a:lnTo>
                  <a:pt x="140046" y="225698"/>
                </a:lnTo>
                <a:lnTo>
                  <a:pt x="139132" y="237530"/>
                </a:lnTo>
                <a:lnTo>
                  <a:pt x="142789" y="253942"/>
                </a:lnTo>
                <a:lnTo>
                  <a:pt x="149200" y="269464"/>
                </a:lnTo>
                <a:lnTo>
                  <a:pt x="157427" y="278624"/>
                </a:lnTo>
                <a:lnTo>
                  <a:pt x="168421" y="282313"/>
                </a:lnTo>
                <a:lnTo>
                  <a:pt x="180317" y="284095"/>
                </a:lnTo>
                <a:lnTo>
                  <a:pt x="191299" y="286003"/>
                </a:lnTo>
                <a:lnTo>
                  <a:pt x="202281" y="286894"/>
                </a:lnTo>
                <a:lnTo>
                  <a:pt x="225171" y="286894"/>
                </a:lnTo>
                <a:lnTo>
                  <a:pt x="236153" y="286003"/>
                </a:lnTo>
                <a:lnTo>
                  <a:pt x="247135" y="285112"/>
                </a:lnTo>
                <a:lnTo>
                  <a:pt x="259031" y="284095"/>
                </a:lnTo>
                <a:lnTo>
                  <a:pt x="270013" y="282313"/>
                </a:lnTo>
                <a:lnTo>
                  <a:pt x="280995" y="280532"/>
                </a:lnTo>
                <a:lnTo>
                  <a:pt x="291989" y="278624"/>
                </a:lnTo>
                <a:lnTo>
                  <a:pt x="302971" y="276843"/>
                </a:lnTo>
                <a:lnTo>
                  <a:pt x="314867" y="275952"/>
                </a:lnTo>
                <a:lnTo>
                  <a:pt x="325849" y="274044"/>
                </a:lnTo>
                <a:lnTo>
                  <a:pt x="336831" y="273153"/>
                </a:lnTo>
                <a:lnTo>
                  <a:pt x="350567" y="265011"/>
                </a:lnTo>
                <a:lnTo>
                  <a:pt x="358807" y="251270"/>
                </a:lnTo>
                <a:lnTo>
                  <a:pt x="365206" y="234858"/>
                </a:lnTo>
                <a:lnTo>
                  <a:pt x="368875" y="216538"/>
                </a:lnTo>
                <a:lnTo>
                  <a:pt x="370703" y="198217"/>
                </a:lnTo>
                <a:lnTo>
                  <a:pt x="374359" y="180915"/>
                </a:lnTo>
                <a:lnTo>
                  <a:pt x="378942" y="165393"/>
                </a:lnTo>
                <a:lnTo>
                  <a:pt x="386268" y="155342"/>
                </a:lnTo>
                <a:lnTo>
                  <a:pt x="389924" y="166284"/>
                </a:lnTo>
                <a:lnTo>
                  <a:pt x="393581" y="177225"/>
                </a:lnTo>
                <a:lnTo>
                  <a:pt x="396336" y="189057"/>
                </a:lnTo>
                <a:lnTo>
                  <a:pt x="399992" y="200126"/>
                </a:lnTo>
                <a:lnTo>
                  <a:pt x="403648" y="211067"/>
                </a:lnTo>
                <a:lnTo>
                  <a:pt x="408232" y="221118"/>
                </a:lnTo>
                <a:lnTo>
                  <a:pt x="414643" y="232059"/>
                </a:lnTo>
                <a:lnTo>
                  <a:pt x="421956" y="241220"/>
                </a:lnTo>
                <a:lnTo>
                  <a:pt x="431109" y="245800"/>
                </a:lnTo>
                <a:lnTo>
                  <a:pt x="441177" y="249362"/>
                </a:lnTo>
                <a:lnTo>
                  <a:pt x="452159" y="252161"/>
                </a:lnTo>
                <a:lnTo>
                  <a:pt x="463153" y="253052"/>
                </a:lnTo>
                <a:lnTo>
                  <a:pt x="474135" y="253942"/>
                </a:lnTo>
                <a:lnTo>
                  <a:pt x="485117" y="253052"/>
                </a:lnTo>
                <a:lnTo>
                  <a:pt x="496099" y="250380"/>
                </a:lnTo>
                <a:lnTo>
                  <a:pt x="505252" y="246690"/>
                </a:lnTo>
                <a:lnTo>
                  <a:pt x="497927" y="234858"/>
                </a:lnTo>
                <a:lnTo>
                  <a:pt x="494271" y="221118"/>
                </a:lnTo>
                <a:lnTo>
                  <a:pt x="493357" y="206487"/>
                </a:lnTo>
                <a:lnTo>
                  <a:pt x="494271" y="192747"/>
                </a:lnTo>
                <a:lnTo>
                  <a:pt x="497013" y="187276"/>
                </a:lnTo>
                <a:lnTo>
                  <a:pt x="501596" y="182696"/>
                </a:lnTo>
                <a:lnTo>
                  <a:pt x="506167" y="178116"/>
                </a:lnTo>
                <a:lnTo>
                  <a:pt x="510750" y="173535"/>
                </a:lnTo>
                <a:lnTo>
                  <a:pt x="516234" y="168955"/>
                </a:lnTo>
                <a:lnTo>
                  <a:pt x="521732" y="165393"/>
                </a:lnTo>
                <a:lnTo>
                  <a:pt x="527216" y="162594"/>
                </a:lnTo>
                <a:lnTo>
                  <a:pt x="531799" y="158904"/>
                </a:lnTo>
                <a:lnTo>
                  <a:pt x="540953" y="145291"/>
                </a:lnTo>
                <a:lnTo>
                  <a:pt x="541867" y="130660"/>
                </a:lnTo>
                <a:lnTo>
                  <a:pt x="540039" y="115139"/>
                </a:lnTo>
                <a:lnTo>
                  <a:pt x="540953" y="100508"/>
                </a:lnTo>
                <a:lnTo>
                  <a:pt x="544609" y="108650"/>
                </a:lnTo>
                <a:lnTo>
                  <a:pt x="551021" y="127861"/>
                </a:lnTo>
                <a:lnTo>
                  <a:pt x="557432" y="151653"/>
                </a:lnTo>
                <a:lnTo>
                  <a:pt x="558346" y="174426"/>
                </a:lnTo>
                <a:lnTo>
                  <a:pt x="558346" y="191856"/>
                </a:lnTo>
                <a:lnTo>
                  <a:pt x="562002" y="209159"/>
                </a:lnTo>
                <a:lnTo>
                  <a:pt x="564745" y="226589"/>
                </a:lnTo>
                <a:lnTo>
                  <a:pt x="567500" y="243891"/>
                </a:lnTo>
                <a:lnTo>
                  <a:pt x="572070" y="266792"/>
                </a:lnTo>
                <a:lnTo>
                  <a:pt x="570242" y="292364"/>
                </a:lnTo>
                <a:close/>
              </a:path>
            </a:pathLst>
          </a:custGeom>
          <a:solidFill>
            <a:srgbClr val="660000"/>
          </a:solidFill>
        </p:spPr>
        <p:txBody>
          <a:bodyPr wrap="square" lIns="0" tIns="0" rIns="0" bIns="0" rtlCol="0">
            <a:noAutofit/>
          </a:bodyPr>
          <a:lstStyle/>
          <a:p>
            <a:endParaRPr sz="1790"/>
          </a:p>
        </p:txBody>
      </p:sp>
      <p:sp>
        <p:nvSpPr>
          <p:cNvPr id="96" name="object 96"/>
          <p:cNvSpPr/>
          <p:nvPr/>
        </p:nvSpPr>
        <p:spPr>
          <a:xfrm>
            <a:off x="7727198" y="1287523"/>
            <a:ext cx="578922" cy="600654"/>
          </a:xfrm>
          <a:custGeom>
            <a:avLst/>
            <a:gdLst/>
            <a:ahLst/>
            <a:cxnLst/>
            <a:rect l="l" t="t" r="r" b="b"/>
            <a:pathLst>
              <a:path w="582138" h="603991">
                <a:moveTo>
                  <a:pt x="19221" y="306079"/>
                </a:moveTo>
                <a:lnTo>
                  <a:pt x="25632" y="345379"/>
                </a:lnTo>
                <a:lnTo>
                  <a:pt x="34786" y="384667"/>
                </a:lnTo>
                <a:lnTo>
                  <a:pt x="45768" y="423051"/>
                </a:lnTo>
                <a:lnTo>
                  <a:pt x="60419" y="459603"/>
                </a:lnTo>
                <a:lnTo>
                  <a:pt x="78713" y="495251"/>
                </a:lnTo>
                <a:lnTo>
                  <a:pt x="101604" y="527236"/>
                </a:lnTo>
                <a:lnTo>
                  <a:pt x="129979" y="554653"/>
                </a:lnTo>
                <a:lnTo>
                  <a:pt x="164765" y="578406"/>
                </a:lnTo>
                <a:lnTo>
                  <a:pt x="172078" y="578406"/>
                </a:lnTo>
                <a:lnTo>
                  <a:pt x="178489" y="582070"/>
                </a:lnTo>
                <a:lnTo>
                  <a:pt x="185815" y="585721"/>
                </a:lnTo>
                <a:lnTo>
                  <a:pt x="192213" y="588457"/>
                </a:lnTo>
                <a:lnTo>
                  <a:pt x="199539" y="591205"/>
                </a:lnTo>
                <a:lnTo>
                  <a:pt x="206864" y="593940"/>
                </a:lnTo>
                <a:lnTo>
                  <a:pt x="214190" y="596688"/>
                </a:lnTo>
                <a:lnTo>
                  <a:pt x="221502" y="598508"/>
                </a:lnTo>
                <a:lnTo>
                  <a:pt x="228828" y="601256"/>
                </a:lnTo>
                <a:lnTo>
                  <a:pt x="238896" y="602172"/>
                </a:lnTo>
                <a:lnTo>
                  <a:pt x="248963" y="603088"/>
                </a:lnTo>
                <a:lnTo>
                  <a:pt x="259031" y="603991"/>
                </a:lnTo>
                <a:lnTo>
                  <a:pt x="290161" y="603991"/>
                </a:lnTo>
                <a:lnTo>
                  <a:pt x="300229" y="603088"/>
                </a:lnTo>
                <a:lnTo>
                  <a:pt x="310296" y="601256"/>
                </a:lnTo>
                <a:lnTo>
                  <a:pt x="319450" y="599424"/>
                </a:lnTo>
                <a:lnTo>
                  <a:pt x="329518" y="596688"/>
                </a:lnTo>
                <a:lnTo>
                  <a:pt x="338671" y="593024"/>
                </a:lnTo>
                <a:lnTo>
                  <a:pt x="347825" y="589373"/>
                </a:lnTo>
                <a:lnTo>
                  <a:pt x="356065" y="584805"/>
                </a:lnTo>
                <a:lnTo>
                  <a:pt x="365218" y="579322"/>
                </a:lnTo>
                <a:lnTo>
                  <a:pt x="373445" y="572923"/>
                </a:lnTo>
                <a:lnTo>
                  <a:pt x="380771" y="565620"/>
                </a:lnTo>
                <a:lnTo>
                  <a:pt x="391752" y="554653"/>
                </a:lnTo>
                <a:lnTo>
                  <a:pt x="404575" y="542770"/>
                </a:lnTo>
                <a:lnTo>
                  <a:pt x="417385" y="531803"/>
                </a:lnTo>
                <a:lnTo>
                  <a:pt x="431109" y="520836"/>
                </a:lnTo>
                <a:lnTo>
                  <a:pt x="444846" y="508953"/>
                </a:lnTo>
                <a:lnTo>
                  <a:pt x="457656" y="496167"/>
                </a:lnTo>
                <a:lnTo>
                  <a:pt x="469565" y="484284"/>
                </a:lnTo>
                <a:lnTo>
                  <a:pt x="479632" y="470569"/>
                </a:lnTo>
                <a:lnTo>
                  <a:pt x="485117" y="453216"/>
                </a:lnTo>
                <a:lnTo>
                  <a:pt x="491528" y="435850"/>
                </a:lnTo>
                <a:lnTo>
                  <a:pt x="497940" y="418483"/>
                </a:lnTo>
                <a:lnTo>
                  <a:pt x="504338" y="400214"/>
                </a:lnTo>
                <a:lnTo>
                  <a:pt x="509836" y="382847"/>
                </a:lnTo>
                <a:lnTo>
                  <a:pt x="513492" y="363649"/>
                </a:lnTo>
                <a:lnTo>
                  <a:pt x="515320" y="344463"/>
                </a:lnTo>
                <a:lnTo>
                  <a:pt x="515320" y="324362"/>
                </a:lnTo>
                <a:lnTo>
                  <a:pt x="520817" y="321614"/>
                </a:lnTo>
                <a:lnTo>
                  <a:pt x="527229" y="318878"/>
                </a:lnTo>
                <a:lnTo>
                  <a:pt x="533627" y="316130"/>
                </a:lnTo>
                <a:lnTo>
                  <a:pt x="540039" y="313395"/>
                </a:lnTo>
                <a:lnTo>
                  <a:pt x="545536" y="310647"/>
                </a:lnTo>
                <a:lnTo>
                  <a:pt x="551935" y="306995"/>
                </a:lnTo>
                <a:lnTo>
                  <a:pt x="556518" y="303344"/>
                </a:lnTo>
                <a:lnTo>
                  <a:pt x="562002" y="297860"/>
                </a:lnTo>
                <a:lnTo>
                  <a:pt x="568414" y="283230"/>
                </a:lnTo>
                <a:lnTo>
                  <a:pt x="574825" y="267683"/>
                </a:lnTo>
                <a:lnTo>
                  <a:pt x="578482" y="250380"/>
                </a:lnTo>
                <a:lnTo>
                  <a:pt x="582138" y="232950"/>
                </a:lnTo>
                <a:lnTo>
                  <a:pt x="582138" y="215647"/>
                </a:lnTo>
                <a:lnTo>
                  <a:pt x="581224" y="198217"/>
                </a:lnTo>
                <a:lnTo>
                  <a:pt x="577567" y="181805"/>
                </a:lnTo>
                <a:lnTo>
                  <a:pt x="571156" y="166284"/>
                </a:lnTo>
                <a:lnTo>
                  <a:pt x="568414" y="160813"/>
                </a:lnTo>
                <a:lnTo>
                  <a:pt x="562002" y="153434"/>
                </a:lnTo>
                <a:lnTo>
                  <a:pt x="553763" y="149871"/>
                </a:lnTo>
                <a:lnTo>
                  <a:pt x="549192" y="148854"/>
                </a:lnTo>
                <a:lnTo>
                  <a:pt x="540039" y="148854"/>
                </a:lnTo>
                <a:lnTo>
                  <a:pt x="536382" y="151653"/>
                </a:lnTo>
                <a:lnTo>
                  <a:pt x="531799" y="155342"/>
                </a:lnTo>
                <a:lnTo>
                  <a:pt x="525388" y="160813"/>
                </a:lnTo>
                <a:lnTo>
                  <a:pt x="518989" y="167174"/>
                </a:lnTo>
                <a:lnTo>
                  <a:pt x="513492" y="172645"/>
                </a:lnTo>
                <a:lnTo>
                  <a:pt x="508922" y="179006"/>
                </a:lnTo>
                <a:lnTo>
                  <a:pt x="505252" y="184477"/>
                </a:lnTo>
                <a:lnTo>
                  <a:pt x="503424" y="188166"/>
                </a:lnTo>
                <a:lnTo>
                  <a:pt x="494271" y="180024"/>
                </a:lnTo>
                <a:lnTo>
                  <a:pt x="487859" y="163485"/>
                </a:lnTo>
                <a:lnTo>
                  <a:pt x="483289" y="146182"/>
                </a:lnTo>
                <a:lnTo>
                  <a:pt x="478706" y="128752"/>
                </a:lnTo>
                <a:lnTo>
                  <a:pt x="475049" y="111449"/>
                </a:lnTo>
                <a:lnTo>
                  <a:pt x="474135" y="93129"/>
                </a:lnTo>
                <a:lnTo>
                  <a:pt x="474135" y="74935"/>
                </a:lnTo>
                <a:lnTo>
                  <a:pt x="475963" y="56615"/>
                </a:lnTo>
                <a:lnTo>
                  <a:pt x="480547" y="38294"/>
                </a:lnTo>
                <a:lnTo>
                  <a:pt x="478706" y="28244"/>
                </a:lnTo>
                <a:lnTo>
                  <a:pt x="478706" y="18193"/>
                </a:lnTo>
                <a:lnTo>
                  <a:pt x="476877" y="8142"/>
                </a:lnTo>
                <a:lnTo>
                  <a:pt x="471393" y="0"/>
                </a:lnTo>
                <a:lnTo>
                  <a:pt x="466810" y="5470"/>
                </a:lnTo>
                <a:lnTo>
                  <a:pt x="463153" y="10050"/>
                </a:lnTo>
                <a:lnTo>
                  <a:pt x="460411" y="14503"/>
                </a:lnTo>
                <a:lnTo>
                  <a:pt x="456742" y="20101"/>
                </a:lnTo>
                <a:lnTo>
                  <a:pt x="457656" y="29134"/>
                </a:lnTo>
                <a:lnTo>
                  <a:pt x="462239" y="37404"/>
                </a:lnTo>
                <a:lnTo>
                  <a:pt x="466810" y="45674"/>
                </a:lnTo>
                <a:lnTo>
                  <a:pt x="464982" y="54834"/>
                </a:lnTo>
                <a:lnTo>
                  <a:pt x="458570" y="57506"/>
                </a:lnTo>
                <a:lnTo>
                  <a:pt x="443932" y="61195"/>
                </a:lnTo>
                <a:lnTo>
                  <a:pt x="423797" y="63867"/>
                </a:lnTo>
                <a:lnTo>
                  <a:pt x="400906" y="64885"/>
                </a:lnTo>
                <a:lnTo>
                  <a:pt x="376200" y="63867"/>
                </a:lnTo>
                <a:lnTo>
                  <a:pt x="353310" y="59287"/>
                </a:lnTo>
                <a:lnTo>
                  <a:pt x="333174" y="50254"/>
                </a:lnTo>
                <a:lnTo>
                  <a:pt x="319450" y="36513"/>
                </a:lnTo>
                <a:lnTo>
                  <a:pt x="320364" y="44783"/>
                </a:lnTo>
                <a:lnTo>
                  <a:pt x="322192" y="52035"/>
                </a:lnTo>
                <a:lnTo>
                  <a:pt x="323106" y="60305"/>
                </a:lnTo>
                <a:lnTo>
                  <a:pt x="324021" y="68447"/>
                </a:lnTo>
                <a:lnTo>
                  <a:pt x="319450" y="74935"/>
                </a:lnTo>
                <a:lnTo>
                  <a:pt x="313039" y="79388"/>
                </a:lnTo>
                <a:lnTo>
                  <a:pt x="305713" y="83078"/>
                </a:lnTo>
                <a:lnTo>
                  <a:pt x="297474" y="85877"/>
                </a:lnTo>
                <a:lnTo>
                  <a:pt x="289247" y="87658"/>
                </a:lnTo>
                <a:lnTo>
                  <a:pt x="281007" y="89439"/>
                </a:lnTo>
                <a:lnTo>
                  <a:pt x="273682" y="92238"/>
                </a:lnTo>
                <a:lnTo>
                  <a:pt x="266356" y="95037"/>
                </a:lnTo>
                <a:lnTo>
                  <a:pt x="255375" y="97709"/>
                </a:lnTo>
                <a:lnTo>
                  <a:pt x="245307" y="99490"/>
                </a:lnTo>
                <a:lnTo>
                  <a:pt x="234325" y="102289"/>
                </a:lnTo>
                <a:lnTo>
                  <a:pt x="223343" y="104070"/>
                </a:lnTo>
                <a:lnTo>
                  <a:pt x="211435" y="106869"/>
                </a:lnTo>
                <a:lnTo>
                  <a:pt x="200453" y="108650"/>
                </a:lnTo>
                <a:lnTo>
                  <a:pt x="188557" y="110559"/>
                </a:lnTo>
                <a:lnTo>
                  <a:pt x="177575" y="111449"/>
                </a:lnTo>
                <a:lnTo>
                  <a:pt x="165679" y="113230"/>
                </a:lnTo>
                <a:lnTo>
                  <a:pt x="131807" y="113230"/>
                </a:lnTo>
                <a:lnTo>
                  <a:pt x="119911" y="112340"/>
                </a:lnTo>
                <a:lnTo>
                  <a:pt x="108929" y="110559"/>
                </a:lnTo>
                <a:lnTo>
                  <a:pt x="97935" y="107760"/>
                </a:lnTo>
                <a:lnTo>
                  <a:pt x="86953" y="104070"/>
                </a:lnTo>
                <a:lnTo>
                  <a:pt x="80554" y="98599"/>
                </a:lnTo>
                <a:lnTo>
                  <a:pt x="74143" y="93129"/>
                </a:lnTo>
                <a:lnTo>
                  <a:pt x="68645" y="86767"/>
                </a:lnTo>
                <a:lnTo>
                  <a:pt x="63161" y="80406"/>
                </a:lnTo>
                <a:lnTo>
                  <a:pt x="59492" y="73027"/>
                </a:lnTo>
                <a:lnTo>
                  <a:pt x="56750" y="65775"/>
                </a:lnTo>
                <a:lnTo>
                  <a:pt x="55835" y="57506"/>
                </a:lnTo>
                <a:lnTo>
                  <a:pt x="55835" y="48345"/>
                </a:lnTo>
                <a:lnTo>
                  <a:pt x="35700" y="87658"/>
                </a:lnTo>
                <a:lnTo>
                  <a:pt x="32044" y="97709"/>
                </a:lnTo>
                <a:lnTo>
                  <a:pt x="32044" y="109668"/>
                </a:lnTo>
                <a:lnTo>
                  <a:pt x="30203" y="118701"/>
                </a:lnTo>
                <a:lnTo>
                  <a:pt x="20135" y="123281"/>
                </a:lnTo>
                <a:lnTo>
                  <a:pt x="9153" y="127861"/>
                </a:lnTo>
                <a:lnTo>
                  <a:pt x="2742" y="134223"/>
                </a:lnTo>
                <a:lnTo>
                  <a:pt x="0" y="142492"/>
                </a:lnTo>
                <a:lnTo>
                  <a:pt x="914" y="152543"/>
                </a:lnTo>
                <a:lnTo>
                  <a:pt x="1828" y="162594"/>
                </a:lnTo>
                <a:lnTo>
                  <a:pt x="4583" y="173535"/>
                </a:lnTo>
                <a:lnTo>
                  <a:pt x="5497" y="183586"/>
                </a:lnTo>
                <a:lnTo>
                  <a:pt x="5497" y="192747"/>
                </a:lnTo>
                <a:lnTo>
                  <a:pt x="17393" y="218319"/>
                </a:lnTo>
                <a:lnTo>
                  <a:pt x="19221" y="246690"/>
                </a:lnTo>
                <a:lnTo>
                  <a:pt x="18307" y="275952"/>
                </a:lnTo>
                <a:lnTo>
                  <a:pt x="19221" y="306079"/>
                </a:lnTo>
                <a:close/>
              </a:path>
            </a:pathLst>
          </a:custGeom>
          <a:solidFill>
            <a:srgbClr val="CCA48B"/>
          </a:solidFill>
        </p:spPr>
        <p:txBody>
          <a:bodyPr wrap="square" lIns="0" tIns="0" rIns="0" bIns="0" rtlCol="0">
            <a:noAutofit/>
          </a:bodyPr>
          <a:lstStyle/>
          <a:p>
            <a:endParaRPr sz="1790"/>
          </a:p>
        </p:txBody>
      </p:sp>
      <p:sp>
        <p:nvSpPr>
          <p:cNvPr id="97" name="object 97"/>
          <p:cNvSpPr/>
          <p:nvPr/>
        </p:nvSpPr>
        <p:spPr>
          <a:xfrm>
            <a:off x="8004836" y="1368370"/>
            <a:ext cx="184775" cy="67183"/>
          </a:xfrm>
          <a:custGeom>
            <a:avLst/>
            <a:gdLst/>
            <a:ahLst/>
            <a:cxnLst/>
            <a:rect l="l" t="t" r="r" b="b"/>
            <a:pathLst>
              <a:path w="185802" h="67556">
                <a:moveTo>
                  <a:pt x="2742" y="51144"/>
                </a:moveTo>
                <a:lnTo>
                  <a:pt x="6398" y="55724"/>
                </a:lnTo>
                <a:lnTo>
                  <a:pt x="10981" y="59414"/>
                </a:lnTo>
                <a:lnTo>
                  <a:pt x="15552" y="62976"/>
                </a:lnTo>
                <a:lnTo>
                  <a:pt x="21049" y="66666"/>
                </a:lnTo>
                <a:lnTo>
                  <a:pt x="26534" y="67556"/>
                </a:lnTo>
                <a:lnTo>
                  <a:pt x="31117" y="67556"/>
                </a:lnTo>
                <a:lnTo>
                  <a:pt x="45755" y="62086"/>
                </a:lnTo>
                <a:lnTo>
                  <a:pt x="58578" y="53943"/>
                </a:lnTo>
                <a:lnTo>
                  <a:pt x="71388" y="44783"/>
                </a:lnTo>
                <a:lnTo>
                  <a:pt x="84198" y="34732"/>
                </a:lnTo>
                <a:lnTo>
                  <a:pt x="97935" y="26462"/>
                </a:lnTo>
                <a:lnTo>
                  <a:pt x="110745" y="19211"/>
                </a:lnTo>
                <a:lnTo>
                  <a:pt x="125395" y="14630"/>
                </a:lnTo>
                <a:lnTo>
                  <a:pt x="141862" y="13740"/>
                </a:lnTo>
                <a:lnTo>
                  <a:pt x="147359" y="14630"/>
                </a:lnTo>
                <a:lnTo>
                  <a:pt x="153770" y="16412"/>
                </a:lnTo>
                <a:lnTo>
                  <a:pt x="159255" y="18193"/>
                </a:lnTo>
                <a:lnTo>
                  <a:pt x="164752" y="20101"/>
                </a:lnTo>
                <a:lnTo>
                  <a:pt x="170237" y="21882"/>
                </a:lnTo>
                <a:lnTo>
                  <a:pt x="175734" y="23791"/>
                </a:lnTo>
                <a:lnTo>
                  <a:pt x="180305" y="25572"/>
                </a:lnTo>
                <a:lnTo>
                  <a:pt x="185802" y="26462"/>
                </a:lnTo>
                <a:lnTo>
                  <a:pt x="183974" y="22773"/>
                </a:lnTo>
                <a:lnTo>
                  <a:pt x="181231" y="19211"/>
                </a:lnTo>
                <a:lnTo>
                  <a:pt x="177562" y="16412"/>
                </a:lnTo>
                <a:lnTo>
                  <a:pt x="173906" y="13740"/>
                </a:lnTo>
                <a:lnTo>
                  <a:pt x="169323" y="11831"/>
                </a:lnTo>
                <a:lnTo>
                  <a:pt x="165666" y="10050"/>
                </a:lnTo>
                <a:lnTo>
                  <a:pt x="161083" y="8142"/>
                </a:lnTo>
                <a:lnTo>
                  <a:pt x="157427" y="6361"/>
                </a:lnTo>
                <a:lnTo>
                  <a:pt x="139120" y="890"/>
                </a:lnTo>
                <a:lnTo>
                  <a:pt x="121726" y="0"/>
                </a:lnTo>
                <a:lnTo>
                  <a:pt x="104333" y="3689"/>
                </a:lnTo>
                <a:lnTo>
                  <a:pt x="87867" y="9160"/>
                </a:lnTo>
                <a:lnTo>
                  <a:pt x="72302" y="17302"/>
                </a:lnTo>
                <a:lnTo>
                  <a:pt x="56737" y="27353"/>
                </a:lnTo>
                <a:lnTo>
                  <a:pt x="41185" y="37404"/>
                </a:lnTo>
                <a:lnTo>
                  <a:pt x="26534" y="46564"/>
                </a:lnTo>
                <a:lnTo>
                  <a:pt x="19221" y="47455"/>
                </a:lnTo>
                <a:lnTo>
                  <a:pt x="12810" y="47455"/>
                </a:lnTo>
                <a:lnTo>
                  <a:pt x="6398" y="45674"/>
                </a:lnTo>
                <a:lnTo>
                  <a:pt x="0" y="45674"/>
                </a:lnTo>
                <a:lnTo>
                  <a:pt x="0" y="48473"/>
                </a:lnTo>
                <a:lnTo>
                  <a:pt x="2742" y="51144"/>
                </a:lnTo>
                <a:close/>
              </a:path>
            </a:pathLst>
          </a:custGeom>
          <a:solidFill>
            <a:srgbClr val="000000"/>
          </a:solidFill>
        </p:spPr>
        <p:txBody>
          <a:bodyPr wrap="square" lIns="0" tIns="0" rIns="0" bIns="0" rtlCol="0">
            <a:noAutofit/>
          </a:bodyPr>
          <a:lstStyle/>
          <a:p>
            <a:endParaRPr sz="1790"/>
          </a:p>
        </p:txBody>
      </p:sp>
      <p:sp>
        <p:nvSpPr>
          <p:cNvPr id="98" name="object 98"/>
          <p:cNvSpPr/>
          <p:nvPr/>
        </p:nvSpPr>
        <p:spPr>
          <a:xfrm>
            <a:off x="7737211" y="1402025"/>
            <a:ext cx="166582" cy="51748"/>
          </a:xfrm>
          <a:custGeom>
            <a:avLst/>
            <a:gdLst/>
            <a:ahLst/>
            <a:cxnLst/>
            <a:rect l="l" t="t" r="r" b="b"/>
            <a:pathLst>
              <a:path w="167507" h="52035">
                <a:moveTo>
                  <a:pt x="0" y="52035"/>
                </a:moveTo>
                <a:lnTo>
                  <a:pt x="914" y="51144"/>
                </a:lnTo>
                <a:lnTo>
                  <a:pt x="4583" y="48345"/>
                </a:lnTo>
                <a:lnTo>
                  <a:pt x="10067" y="44783"/>
                </a:lnTo>
                <a:lnTo>
                  <a:pt x="17393" y="40203"/>
                </a:lnTo>
                <a:lnTo>
                  <a:pt x="24718" y="35623"/>
                </a:lnTo>
                <a:lnTo>
                  <a:pt x="32044" y="31043"/>
                </a:lnTo>
                <a:lnTo>
                  <a:pt x="40270" y="27353"/>
                </a:lnTo>
                <a:lnTo>
                  <a:pt x="47596" y="24681"/>
                </a:lnTo>
                <a:lnTo>
                  <a:pt x="64989" y="20992"/>
                </a:lnTo>
                <a:lnTo>
                  <a:pt x="80554" y="22773"/>
                </a:lnTo>
                <a:lnTo>
                  <a:pt x="95192" y="28244"/>
                </a:lnTo>
                <a:lnTo>
                  <a:pt x="108929" y="34732"/>
                </a:lnTo>
                <a:lnTo>
                  <a:pt x="122653" y="41984"/>
                </a:lnTo>
                <a:lnTo>
                  <a:pt x="136390" y="46564"/>
                </a:lnTo>
                <a:lnTo>
                  <a:pt x="151942" y="47455"/>
                </a:lnTo>
                <a:lnTo>
                  <a:pt x="167507" y="41984"/>
                </a:lnTo>
                <a:lnTo>
                  <a:pt x="167507" y="39185"/>
                </a:lnTo>
                <a:lnTo>
                  <a:pt x="164765" y="37404"/>
                </a:lnTo>
                <a:lnTo>
                  <a:pt x="162010" y="35623"/>
                </a:lnTo>
                <a:lnTo>
                  <a:pt x="159268" y="35623"/>
                </a:lnTo>
                <a:lnTo>
                  <a:pt x="142789" y="32824"/>
                </a:lnTo>
                <a:lnTo>
                  <a:pt x="127236" y="25572"/>
                </a:lnTo>
                <a:lnTo>
                  <a:pt x="111671" y="17302"/>
                </a:lnTo>
                <a:lnTo>
                  <a:pt x="97020" y="9033"/>
                </a:lnTo>
                <a:lnTo>
                  <a:pt x="81468" y="2671"/>
                </a:lnTo>
                <a:lnTo>
                  <a:pt x="65903" y="0"/>
                </a:lnTo>
                <a:lnTo>
                  <a:pt x="49424" y="2671"/>
                </a:lnTo>
                <a:lnTo>
                  <a:pt x="32958" y="13613"/>
                </a:lnTo>
                <a:lnTo>
                  <a:pt x="27460" y="18193"/>
                </a:lnTo>
                <a:lnTo>
                  <a:pt x="21976" y="22773"/>
                </a:lnTo>
                <a:lnTo>
                  <a:pt x="18307" y="27353"/>
                </a:lnTo>
                <a:lnTo>
                  <a:pt x="13736" y="31933"/>
                </a:lnTo>
                <a:lnTo>
                  <a:pt x="10067" y="36513"/>
                </a:lnTo>
                <a:lnTo>
                  <a:pt x="6411" y="41984"/>
                </a:lnTo>
                <a:lnTo>
                  <a:pt x="2754" y="46564"/>
                </a:lnTo>
                <a:lnTo>
                  <a:pt x="0" y="52035"/>
                </a:lnTo>
                <a:close/>
              </a:path>
            </a:pathLst>
          </a:custGeom>
          <a:solidFill>
            <a:srgbClr val="000000"/>
          </a:solidFill>
        </p:spPr>
        <p:txBody>
          <a:bodyPr wrap="square" lIns="0" tIns="0" rIns="0" bIns="0" rtlCol="0">
            <a:noAutofit/>
          </a:bodyPr>
          <a:lstStyle/>
          <a:p>
            <a:endParaRPr sz="1790"/>
          </a:p>
        </p:txBody>
      </p:sp>
      <p:sp>
        <p:nvSpPr>
          <p:cNvPr id="99" name="object 99"/>
          <p:cNvSpPr/>
          <p:nvPr/>
        </p:nvSpPr>
        <p:spPr>
          <a:xfrm>
            <a:off x="7909247" y="1433783"/>
            <a:ext cx="31867" cy="34540"/>
          </a:xfrm>
          <a:custGeom>
            <a:avLst/>
            <a:gdLst/>
            <a:ahLst/>
            <a:cxnLst/>
            <a:rect l="l" t="t" r="r" b="b"/>
            <a:pathLst>
              <a:path w="32044" h="34732">
                <a:moveTo>
                  <a:pt x="6411" y="20992"/>
                </a:moveTo>
                <a:lnTo>
                  <a:pt x="1840" y="24681"/>
                </a:lnTo>
                <a:lnTo>
                  <a:pt x="0" y="29261"/>
                </a:lnTo>
                <a:lnTo>
                  <a:pt x="3669" y="31933"/>
                </a:lnTo>
                <a:lnTo>
                  <a:pt x="7325" y="33842"/>
                </a:lnTo>
                <a:lnTo>
                  <a:pt x="10994" y="34732"/>
                </a:lnTo>
                <a:lnTo>
                  <a:pt x="14650" y="33842"/>
                </a:lnTo>
                <a:lnTo>
                  <a:pt x="21976" y="27353"/>
                </a:lnTo>
                <a:lnTo>
                  <a:pt x="28375" y="19211"/>
                </a:lnTo>
                <a:lnTo>
                  <a:pt x="32044" y="10050"/>
                </a:lnTo>
                <a:lnTo>
                  <a:pt x="32044" y="0"/>
                </a:lnTo>
                <a:lnTo>
                  <a:pt x="26546" y="890"/>
                </a:lnTo>
                <a:lnTo>
                  <a:pt x="22890" y="4580"/>
                </a:lnTo>
                <a:lnTo>
                  <a:pt x="19221" y="9160"/>
                </a:lnTo>
                <a:lnTo>
                  <a:pt x="15564" y="13740"/>
                </a:lnTo>
                <a:lnTo>
                  <a:pt x="10994" y="18320"/>
                </a:lnTo>
                <a:lnTo>
                  <a:pt x="6411" y="20992"/>
                </a:lnTo>
                <a:close/>
              </a:path>
            </a:pathLst>
          </a:custGeom>
          <a:solidFill>
            <a:srgbClr val="000000"/>
          </a:solidFill>
        </p:spPr>
        <p:txBody>
          <a:bodyPr wrap="square" lIns="0" tIns="0" rIns="0" bIns="0" rtlCol="0">
            <a:noAutofit/>
          </a:bodyPr>
          <a:lstStyle/>
          <a:p>
            <a:endParaRPr sz="1790"/>
          </a:p>
        </p:txBody>
      </p:sp>
      <p:sp>
        <p:nvSpPr>
          <p:cNvPr id="100" name="object 100"/>
          <p:cNvSpPr/>
          <p:nvPr/>
        </p:nvSpPr>
        <p:spPr>
          <a:xfrm>
            <a:off x="8025768" y="1442007"/>
            <a:ext cx="149285" cy="52633"/>
          </a:xfrm>
          <a:custGeom>
            <a:avLst/>
            <a:gdLst/>
            <a:ahLst/>
            <a:cxnLst/>
            <a:rect l="l" t="t" r="r" b="b"/>
            <a:pathLst>
              <a:path w="150114" h="52925">
                <a:moveTo>
                  <a:pt x="914" y="50254"/>
                </a:moveTo>
                <a:lnTo>
                  <a:pt x="4570" y="52925"/>
                </a:lnTo>
                <a:lnTo>
                  <a:pt x="7325" y="52035"/>
                </a:lnTo>
                <a:lnTo>
                  <a:pt x="10981" y="51144"/>
                </a:lnTo>
                <a:lnTo>
                  <a:pt x="14638" y="50254"/>
                </a:lnTo>
                <a:lnTo>
                  <a:pt x="17393" y="47455"/>
                </a:lnTo>
                <a:lnTo>
                  <a:pt x="34773" y="46564"/>
                </a:lnTo>
                <a:lnTo>
                  <a:pt x="52166" y="46564"/>
                </a:lnTo>
                <a:lnTo>
                  <a:pt x="70474" y="45674"/>
                </a:lnTo>
                <a:lnTo>
                  <a:pt x="87867" y="44783"/>
                </a:lnTo>
                <a:lnTo>
                  <a:pt x="105260" y="41984"/>
                </a:lnTo>
                <a:lnTo>
                  <a:pt x="120812" y="37404"/>
                </a:lnTo>
                <a:lnTo>
                  <a:pt x="136377" y="31043"/>
                </a:lnTo>
                <a:lnTo>
                  <a:pt x="150114" y="20992"/>
                </a:lnTo>
                <a:lnTo>
                  <a:pt x="148273" y="15521"/>
                </a:lnTo>
                <a:lnTo>
                  <a:pt x="143703" y="10941"/>
                </a:lnTo>
                <a:lnTo>
                  <a:pt x="138205" y="7251"/>
                </a:lnTo>
                <a:lnTo>
                  <a:pt x="132721" y="4580"/>
                </a:lnTo>
                <a:lnTo>
                  <a:pt x="115328" y="890"/>
                </a:lnTo>
                <a:lnTo>
                  <a:pt x="97935" y="0"/>
                </a:lnTo>
                <a:lnTo>
                  <a:pt x="80541" y="890"/>
                </a:lnTo>
                <a:lnTo>
                  <a:pt x="63148" y="3562"/>
                </a:lnTo>
                <a:lnTo>
                  <a:pt x="46682" y="9033"/>
                </a:lnTo>
                <a:lnTo>
                  <a:pt x="30203" y="16412"/>
                </a:lnTo>
                <a:lnTo>
                  <a:pt x="15552" y="26462"/>
                </a:lnTo>
                <a:lnTo>
                  <a:pt x="2742" y="39312"/>
                </a:lnTo>
                <a:lnTo>
                  <a:pt x="0" y="41984"/>
                </a:lnTo>
                <a:lnTo>
                  <a:pt x="0" y="45674"/>
                </a:lnTo>
                <a:lnTo>
                  <a:pt x="914" y="50254"/>
                </a:lnTo>
                <a:close/>
              </a:path>
            </a:pathLst>
          </a:custGeom>
          <a:solidFill>
            <a:srgbClr val="000000"/>
          </a:solidFill>
        </p:spPr>
        <p:txBody>
          <a:bodyPr wrap="square" lIns="0" tIns="0" rIns="0" bIns="0" rtlCol="0">
            <a:noAutofit/>
          </a:bodyPr>
          <a:lstStyle/>
          <a:p>
            <a:endParaRPr sz="1790"/>
          </a:p>
        </p:txBody>
      </p:sp>
      <p:sp>
        <p:nvSpPr>
          <p:cNvPr id="101" name="object 101"/>
          <p:cNvSpPr/>
          <p:nvPr/>
        </p:nvSpPr>
        <p:spPr>
          <a:xfrm>
            <a:off x="8121345" y="1460100"/>
            <a:ext cx="9102" cy="8223"/>
          </a:xfrm>
          <a:custGeom>
            <a:avLst/>
            <a:gdLst/>
            <a:ahLst/>
            <a:cxnLst/>
            <a:rect l="l" t="t" r="r" b="b"/>
            <a:pathLst>
              <a:path w="9153" h="8269">
                <a:moveTo>
                  <a:pt x="9153" y="0"/>
                </a:moveTo>
                <a:lnTo>
                  <a:pt x="0" y="0"/>
                </a:lnTo>
                <a:lnTo>
                  <a:pt x="2742" y="8269"/>
                </a:lnTo>
                <a:lnTo>
                  <a:pt x="5484" y="6488"/>
                </a:lnTo>
                <a:lnTo>
                  <a:pt x="7325" y="5470"/>
                </a:lnTo>
                <a:lnTo>
                  <a:pt x="8239" y="2798"/>
                </a:lnTo>
                <a:lnTo>
                  <a:pt x="9153" y="0"/>
                </a:lnTo>
                <a:close/>
              </a:path>
            </a:pathLst>
          </a:custGeom>
          <a:solidFill>
            <a:srgbClr val="FFFFFF"/>
          </a:solidFill>
        </p:spPr>
        <p:txBody>
          <a:bodyPr wrap="square" lIns="0" tIns="0" rIns="0" bIns="0" rtlCol="0">
            <a:noAutofit/>
          </a:bodyPr>
          <a:lstStyle/>
          <a:p>
            <a:endParaRPr sz="1790"/>
          </a:p>
        </p:txBody>
      </p:sp>
      <p:sp>
        <p:nvSpPr>
          <p:cNvPr id="102" name="object 102"/>
          <p:cNvSpPr/>
          <p:nvPr/>
        </p:nvSpPr>
        <p:spPr>
          <a:xfrm>
            <a:off x="8050338" y="1457442"/>
            <a:ext cx="52800" cy="20876"/>
          </a:xfrm>
          <a:custGeom>
            <a:avLst/>
            <a:gdLst/>
            <a:ahLst/>
            <a:cxnLst/>
            <a:rect l="l" t="t" r="r" b="b"/>
            <a:pathLst>
              <a:path w="53093" h="20992">
                <a:moveTo>
                  <a:pt x="49437" y="9160"/>
                </a:moveTo>
                <a:lnTo>
                  <a:pt x="49437" y="3562"/>
                </a:lnTo>
                <a:lnTo>
                  <a:pt x="50351" y="0"/>
                </a:lnTo>
                <a:lnTo>
                  <a:pt x="43025" y="890"/>
                </a:lnTo>
                <a:lnTo>
                  <a:pt x="36614" y="2671"/>
                </a:lnTo>
                <a:lnTo>
                  <a:pt x="29289" y="4580"/>
                </a:lnTo>
                <a:lnTo>
                  <a:pt x="22890" y="6361"/>
                </a:lnTo>
                <a:lnTo>
                  <a:pt x="16479" y="9160"/>
                </a:lnTo>
                <a:lnTo>
                  <a:pt x="10981" y="11831"/>
                </a:lnTo>
                <a:lnTo>
                  <a:pt x="5497" y="16412"/>
                </a:lnTo>
                <a:lnTo>
                  <a:pt x="0" y="20992"/>
                </a:lnTo>
                <a:lnTo>
                  <a:pt x="53093" y="18193"/>
                </a:lnTo>
                <a:lnTo>
                  <a:pt x="50351" y="14630"/>
                </a:lnTo>
                <a:lnTo>
                  <a:pt x="49437" y="9160"/>
                </a:lnTo>
                <a:close/>
              </a:path>
            </a:pathLst>
          </a:custGeom>
          <a:solidFill>
            <a:srgbClr val="FFFFFF"/>
          </a:solidFill>
        </p:spPr>
        <p:txBody>
          <a:bodyPr wrap="square" lIns="0" tIns="0" rIns="0" bIns="0" rtlCol="0">
            <a:noAutofit/>
          </a:bodyPr>
          <a:lstStyle/>
          <a:p>
            <a:endParaRPr sz="1790"/>
          </a:p>
        </p:txBody>
      </p:sp>
      <p:sp>
        <p:nvSpPr>
          <p:cNvPr id="103" name="object 103"/>
          <p:cNvSpPr/>
          <p:nvPr/>
        </p:nvSpPr>
        <p:spPr>
          <a:xfrm>
            <a:off x="8252424" y="1470095"/>
            <a:ext cx="31854" cy="89957"/>
          </a:xfrm>
          <a:custGeom>
            <a:avLst/>
            <a:gdLst/>
            <a:ahLst/>
            <a:cxnLst/>
            <a:rect l="l" t="t" r="r" b="b"/>
            <a:pathLst>
              <a:path w="32031" h="90457">
                <a:moveTo>
                  <a:pt x="15552" y="890"/>
                </a:moveTo>
                <a:lnTo>
                  <a:pt x="10981" y="7379"/>
                </a:lnTo>
                <a:lnTo>
                  <a:pt x="6398" y="26590"/>
                </a:lnTo>
                <a:lnTo>
                  <a:pt x="1828" y="46691"/>
                </a:lnTo>
                <a:lnTo>
                  <a:pt x="0" y="65775"/>
                </a:lnTo>
                <a:lnTo>
                  <a:pt x="2742" y="86004"/>
                </a:lnTo>
                <a:lnTo>
                  <a:pt x="4570" y="87785"/>
                </a:lnTo>
                <a:lnTo>
                  <a:pt x="8239" y="90457"/>
                </a:lnTo>
                <a:lnTo>
                  <a:pt x="10981" y="90457"/>
                </a:lnTo>
                <a:lnTo>
                  <a:pt x="17393" y="87785"/>
                </a:lnTo>
                <a:lnTo>
                  <a:pt x="21963" y="82315"/>
                </a:lnTo>
                <a:lnTo>
                  <a:pt x="24705" y="76844"/>
                </a:lnTo>
                <a:lnTo>
                  <a:pt x="25620" y="69465"/>
                </a:lnTo>
                <a:lnTo>
                  <a:pt x="16466" y="65775"/>
                </a:lnTo>
                <a:lnTo>
                  <a:pt x="15552" y="55724"/>
                </a:lnTo>
                <a:lnTo>
                  <a:pt x="14638" y="44783"/>
                </a:lnTo>
                <a:lnTo>
                  <a:pt x="16466" y="35623"/>
                </a:lnTo>
                <a:lnTo>
                  <a:pt x="22877" y="27480"/>
                </a:lnTo>
                <a:lnTo>
                  <a:pt x="26534" y="31170"/>
                </a:lnTo>
                <a:lnTo>
                  <a:pt x="30203" y="31170"/>
                </a:lnTo>
                <a:lnTo>
                  <a:pt x="31117" y="25572"/>
                </a:lnTo>
                <a:lnTo>
                  <a:pt x="32031" y="21119"/>
                </a:lnTo>
                <a:lnTo>
                  <a:pt x="32031" y="9160"/>
                </a:lnTo>
                <a:lnTo>
                  <a:pt x="29289" y="2798"/>
                </a:lnTo>
                <a:lnTo>
                  <a:pt x="22877" y="0"/>
                </a:lnTo>
                <a:lnTo>
                  <a:pt x="15552" y="890"/>
                </a:lnTo>
                <a:close/>
              </a:path>
            </a:pathLst>
          </a:custGeom>
          <a:solidFill>
            <a:srgbClr val="000000"/>
          </a:solidFill>
        </p:spPr>
        <p:txBody>
          <a:bodyPr wrap="square" lIns="0" tIns="0" rIns="0" bIns="0" rtlCol="0">
            <a:noAutofit/>
          </a:bodyPr>
          <a:lstStyle/>
          <a:p>
            <a:endParaRPr sz="1790"/>
          </a:p>
        </p:txBody>
      </p:sp>
      <p:sp>
        <p:nvSpPr>
          <p:cNvPr id="104" name="object 104"/>
          <p:cNvSpPr/>
          <p:nvPr/>
        </p:nvSpPr>
        <p:spPr>
          <a:xfrm>
            <a:off x="7757234" y="1473763"/>
            <a:ext cx="143831" cy="41752"/>
          </a:xfrm>
          <a:custGeom>
            <a:avLst/>
            <a:gdLst/>
            <a:ahLst/>
            <a:cxnLst/>
            <a:rect l="l" t="t" r="r" b="b"/>
            <a:pathLst>
              <a:path w="144630" h="41984">
                <a:moveTo>
                  <a:pt x="142789" y="14630"/>
                </a:moveTo>
                <a:lnTo>
                  <a:pt x="130893" y="7379"/>
                </a:lnTo>
                <a:lnTo>
                  <a:pt x="117169" y="2798"/>
                </a:lnTo>
                <a:lnTo>
                  <a:pt x="103432" y="0"/>
                </a:lnTo>
                <a:lnTo>
                  <a:pt x="88794" y="0"/>
                </a:lnTo>
                <a:lnTo>
                  <a:pt x="74143" y="1781"/>
                </a:lnTo>
                <a:lnTo>
                  <a:pt x="59505" y="4580"/>
                </a:lnTo>
                <a:lnTo>
                  <a:pt x="44854" y="7379"/>
                </a:lnTo>
                <a:lnTo>
                  <a:pt x="32044" y="10941"/>
                </a:lnTo>
                <a:lnTo>
                  <a:pt x="26546" y="14630"/>
                </a:lnTo>
                <a:lnTo>
                  <a:pt x="21062" y="17429"/>
                </a:lnTo>
                <a:lnTo>
                  <a:pt x="15564" y="20101"/>
                </a:lnTo>
                <a:lnTo>
                  <a:pt x="10994" y="21882"/>
                </a:lnTo>
                <a:lnTo>
                  <a:pt x="6411" y="24681"/>
                </a:lnTo>
                <a:lnTo>
                  <a:pt x="3669" y="27480"/>
                </a:lnTo>
                <a:lnTo>
                  <a:pt x="914" y="31043"/>
                </a:lnTo>
                <a:lnTo>
                  <a:pt x="0" y="36513"/>
                </a:lnTo>
                <a:lnTo>
                  <a:pt x="4583" y="37531"/>
                </a:lnTo>
                <a:lnTo>
                  <a:pt x="17393" y="39312"/>
                </a:lnTo>
                <a:lnTo>
                  <a:pt x="35700" y="41093"/>
                </a:lnTo>
                <a:lnTo>
                  <a:pt x="57664" y="41984"/>
                </a:lnTo>
                <a:lnTo>
                  <a:pt x="80554" y="41984"/>
                </a:lnTo>
                <a:lnTo>
                  <a:pt x="104346" y="39312"/>
                </a:lnTo>
                <a:lnTo>
                  <a:pt x="126322" y="32951"/>
                </a:lnTo>
                <a:lnTo>
                  <a:pt x="144630" y="23791"/>
                </a:lnTo>
                <a:lnTo>
                  <a:pt x="144630" y="16412"/>
                </a:lnTo>
                <a:lnTo>
                  <a:pt x="142789" y="14630"/>
                </a:lnTo>
                <a:close/>
              </a:path>
            </a:pathLst>
          </a:custGeom>
          <a:solidFill>
            <a:srgbClr val="000000"/>
          </a:solidFill>
        </p:spPr>
        <p:txBody>
          <a:bodyPr wrap="square" lIns="0" tIns="0" rIns="0" bIns="0" rtlCol="0">
            <a:noAutofit/>
          </a:bodyPr>
          <a:lstStyle/>
          <a:p>
            <a:endParaRPr sz="1790"/>
          </a:p>
        </p:txBody>
      </p:sp>
      <p:sp>
        <p:nvSpPr>
          <p:cNvPr id="105" name="object 105"/>
          <p:cNvSpPr/>
          <p:nvPr/>
        </p:nvSpPr>
        <p:spPr>
          <a:xfrm>
            <a:off x="7905611" y="1481988"/>
            <a:ext cx="34594" cy="149916"/>
          </a:xfrm>
          <a:custGeom>
            <a:avLst/>
            <a:gdLst/>
            <a:ahLst/>
            <a:cxnLst/>
            <a:rect l="l" t="t" r="r" b="b"/>
            <a:pathLst>
              <a:path w="34786" h="150749">
                <a:moveTo>
                  <a:pt x="13724" y="75826"/>
                </a:moveTo>
                <a:lnTo>
                  <a:pt x="9153" y="111449"/>
                </a:lnTo>
                <a:lnTo>
                  <a:pt x="0" y="145266"/>
                </a:lnTo>
                <a:lnTo>
                  <a:pt x="3656" y="150749"/>
                </a:lnTo>
                <a:lnTo>
                  <a:pt x="6411" y="150749"/>
                </a:lnTo>
                <a:lnTo>
                  <a:pt x="9153" y="149833"/>
                </a:lnTo>
                <a:lnTo>
                  <a:pt x="13724" y="146182"/>
                </a:lnTo>
                <a:lnTo>
                  <a:pt x="27460" y="118765"/>
                </a:lnTo>
                <a:lnTo>
                  <a:pt x="33872" y="87683"/>
                </a:lnTo>
                <a:lnTo>
                  <a:pt x="34786" y="53816"/>
                </a:lnTo>
                <a:lnTo>
                  <a:pt x="32958" y="20992"/>
                </a:lnTo>
                <a:lnTo>
                  <a:pt x="30203" y="12722"/>
                </a:lnTo>
                <a:lnTo>
                  <a:pt x="23804" y="4580"/>
                </a:lnTo>
                <a:lnTo>
                  <a:pt x="15564" y="0"/>
                </a:lnTo>
                <a:lnTo>
                  <a:pt x="6411" y="4580"/>
                </a:lnTo>
                <a:lnTo>
                  <a:pt x="12810" y="39312"/>
                </a:lnTo>
                <a:lnTo>
                  <a:pt x="13724" y="75826"/>
                </a:lnTo>
                <a:close/>
              </a:path>
            </a:pathLst>
          </a:custGeom>
          <a:solidFill>
            <a:srgbClr val="000000"/>
          </a:solidFill>
        </p:spPr>
        <p:txBody>
          <a:bodyPr wrap="square" lIns="0" tIns="0" rIns="0" bIns="0" rtlCol="0">
            <a:noAutofit/>
          </a:bodyPr>
          <a:lstStyle/>
          <a:p>
            <a:endParaRPr sz="1790"/>
          </a:p>
        </p:txBody>
      </p:sp>
      <p:sp>
        <p:nvSpPr>
          <p:cNvPr id="106" name="object 106"/>
          <p:cNvSpPr/>
          <p:nvPr/>
        </p:nvSpPr>
        <p:spPr>
          <a:xfrm>
            <a:off x="7854641" y="1484645"/>
            <a:ext cx="13648" cy="11893"/>
          </a:xfrm>
          <a:custGeom>
            <a:avLst/>
            <a:gdLst/>
            <a:ahLst/>
            <a:cxnLst/>
            <a:rect l="l" t="t" r="r" b="b"/>
            <a:pathLst>
              <a:path w="13724" h="11959">
                <a:moveTo>
                  <a:pt x="13724" y="6488"/>
                </a:moveTo>
                <a:lnTo>
                  <a:pt x="13724" y="3689"/>
                </a:lnTo>
                <a:lnTo>
                  <a:pt x="10067" y="890"/>
                </a:lnTo>
                <a:lnTo>
                  <a:pt x="7312" y="890"/>
                </a:lnTo>
                <a:lnTo>
                  <a:pt x="3656" y="1908"/>
                </a:lnTo>
                <a:lnTo>
                  <a:pt x="0" y="0"/>
                </a:lnTo>
                <a:lnTo>
                  <a:pt x="0" y="8269"/>
                </a:lnTo>
                <a:lnTo>
                  <a:pt x="3656" y="10941"/>
                </a:lnTo>
                <a:lnTo>
                  <a:pt x="6398" y="11959"/>
                </a:lnTo>
                <a:lnTo>
                  <a:pt x="10067" y="10941"/>
                </a:lnTo>
                <a:lnTo>
                  <a:pt x="12810" y="9160"/>
                </a:lnTo>
                <a:lnTo>
                  <a:pt x="13724" y="6488"/>
                </a:lnTo>
                <a:close/>
              </a:path>
            </a:pathLst>
          </a:custGeom>
          <a:solidFill>
            <a:srgbClr val="FFFFFF"/>
          </a:solidFill>
        </p:spPr>
        <p:txBody>
          <a:bodyPr wrap="square" lIns="0" tIns="0" rIns="0" bIns="0" rtlCol="0">
            <a:noAutofit/>
          </a:bodyPr>
          <a:lstStyle/>
          <a:p>
            <a:endParaRPr sz="1790"/>
          </a:p>
        </p:txBody>
      </p:sp>
      <p:sp>
        <p:nvSpPr>
          <p:cNvPr id="107" name="object 107"/>
          <p:cNvSpPr/>
          <p:nvPr/>
        </p:nvSpPr>
        <p:spPr>
          <a:xfrm>
            <a:off x="7791829" y="1487429"/>
            <a:ext cx="46424" cy="17206"/>
          </a:xfrm>
          <a:custGeom>
            <a:avLst/>
            <a:gdLst/>
            <a:ahLst/>
            <a:cxnLst/>
            <a:rect l="l" t="t" r="r" b="b"/>
            <a:pathLst>
              <a:path w="46682" h="17302">
                <a:moveTo>
                  <a:pt x="5497" y="10941"/>
                </a:moveTo>
                <a:lnTo>
                  <a:pt x="0" y="12722"/>
                </a:lnTo>
                <a:lnTo>
                  <a:pt x="5497" y="13740"/>
                </a:lnTo>
                <a:lnTo>
                  <a:pt x="11895" y="14630"/>
                </a:lnTo>
                <a:lnTo>
                  <a:pt x="18307" y="15521"/>
                </a:lnTo>
                <a:lnTo>
                  <a:pt x="23804" y="16412"/>
                </a:lnTo>
                <a:lnTo>
                  <a:pt x="30203" y="16412"/>
                </a:lnTo>
                <a:lnTo>
                  <a:pt x="35700" y="17302"/>
                </a:lnTo>
                <a:lnTo>
                  <a:pt x="46682" y="17302"/>
                </a:lnTo>
                <a:lnTo>
                  <a:pt x="43940" y="13740"/>
                </a:lnTo>
                <a:lnTo>
                  <a:pt x="43025" y="10941"/>
                </a:lnTo>
                <a:lnTo>
                  <a:pt x="43025" y="8142"/>
                </a:lnTo>
                <a:lnTo>
                  <a:pt x="41185" y="0"/>
                </a:lnTo>
                <a:lnTo>
                  <a:pt x="35700" y="890"/>
                </a:lnTo>
                <a:lnTo>
                  <a:pt x="30203" y="1781"/>
                </a:lnTo>
                <a:lnTo>
                  <a:pt x="25632" y="3689"/>
                </a:lnTo>
                <a:lnTo>
                  <a:pt x="20135" y="5470"/>
                </a:lnTo>
                <a:lnTo>
                  <a:pt x="15564" y="7251"/>
                </a:lnTo>
                <a:lnTo>
                  <a:pt x="10067" y="9160"/>
                </a:lnTo>
                <a:lnTo>
                  <a:pt x="5497" y="10941"/>
                </a:lnTo>
                <a:close/>
              </a:path>
            </a:pathLst>
          </a:custGeom>
          <a:solidFill>
            <a:srgbClr val="FFFFFF"/>
          </a:solidFill>
        </p:spPr>
        <p:txBody>
          <a:bodyPr wrap="square" lIns="0" tIns="0" rIns="0" bIns="0" rtlCol="0">
            <a:noAutofit/>
          </a:bodyPr>
          <a:lstStyle/>
          <a:p>
            <a:endParaRPr sz="1790"/>
          </a:p>
        </p:txBody>
      </p:sp>
      <p:sp>
        <p:nvSpPr>
          <p:cNvPr id="108" name="object 108"/>
          <p:cNvSpPr/>
          <p:nvPr/>
        </p:nvSpPr>
        <p:spPr>
          <a:xfrm>
            <a:off x="8296109" y="1628261"/>
            <a:ext cx="152011" cy="254462"/>
          </a:xfrm>
          <a:custGeom>
            <a:avLst/>
            <a:gdLst/>
            <a:ahLst/>
            <a:cxnLst/>
            <a:rect l="l" t="t" r="r" b="b"/>
            <a:pathLst>
              <a:path w="152856" h="255876">
                <a:moveTo>
                  <a:pt x="69572" y="86818"/>
                </a:moveTo>
                <a:lnTo>
                  <a:pt x="66817" y="84083"/>
                </a:lnTo>
                <a:lnTo>
                  <a:pt x="70486" y="76768"/>
                </a:lnTo>
                <a:lnTo>
                  <a:pt x="75971" y="70368"/>
                </a:lnTo>
                <a:lnTo>
                  <a:pt x="82382" y="63969"/>
                </a:lnTo>
                <a:lnTo>
                  <a:pt x="88794" y="57582"/>
                </a:lnTo>
                <a:lnTo>
                  <a:pt x="95192" y="57582"/>
                </a:lnTo>
                <a:lnTo>
                  <a:pt x="101604" y="58485"/>
                </a:lnTo>
                <a:lnTo>
                  <a:pt x="106174" y="61233"/>
                </a:lnTo>
                <a:lnTo>
                  <a:pt x="110757" y="66717"/>
                </a:lnTo>
                <a:lnTo>
                  <a:pt x="111671" y="80419"/>
                </a:lnTo>
                <a:lnTo>
                  <a:pt x="109843" y="93218"/>
                </a:lnTo>
                <a:lnTo>
                  <a:pt x="107101" y="106017"/>
                </a:lnTo>
                <a:lnTo>
                  <a:pt x="101604" y="117887"/>
                </a:lnTo>
                <a:lnTo>
                  <a:pt x="95192" y="128854"/>
                </a:lnTo>
                <a:lnTo>
                  <a:pt x="86039" y="138905"/>
                </a:lnTo>
                <a:lnTo>
                  <a:pt x="75971" y="148052"/>
                </a:lnTo>
                <a:lnTo>
                  <a:pt x="64989" y="156271"/>
                </a:lnTo>
                <a:lnTo>
                  <a:pt x="57664" y="154439"/>
                </a:lnTo>
                <a:lnTo>
                  <a:pt x="51265" y="151704"/>
                </a:lnTo>
                <a:lnTo>
                  <a:pt x="45768" y="147136"/>
                </a:lnTo>
                <a:lnTo>
                  <a:pt x="40283" y="140737"/>
                </a:lnTo>
                <a:lnTo>
                  <a:pt x="35700" y="134337"/>
                </a:lnTo>
                <a:lnTo>
                  <a:pt x="30203" y="127938"/>
                </a:lnTo>
                <a:lnTo>
                  <a:pt x="25632" y="121551"/>
                </a:lnTo>
                <a:lnTo>
                  <a:pt x="20135" y="116068"/>
                </a:lnTo>
                <a:lnTo>
                  <a:pt x="13736" y="116971"/>
                </a:lnTo>
                <a:lnTo>
                  <a:pt x="9153" y="123370"/>
                </a:lnTo>
                <a:lnTo>
                  <a:pt x="5497" y="130686"/>
                </a:lnTo>
                <a:lnTo>
                  <a:pt x="0" y="137085"/>
                </a:lnTo>
                <a:lnTo>
                  <a:pt x="19221" y="147136"/>
                </a:lnTo>
                <a:lnTo>
                  <a:pt x="36614" y="159019"/>
                </a:lnTo>
                <a:lnTo>
                  <a:pt x="54007" y="172721"/>
                </a:lnTo>
                <a:lnTo>
                  <a:pt x="70486" y="187339"/>
                </a:lnTo>
                <a:lnTo>
                  <a:pt x="86039" y="203790"/>
                </a:lnTo>
                <a:lnTo>
                  <a:pt x="100690" y="221156"/>
                </a:lnTo>
                <a:lnTo>
                  <a:pt x="113500" y="238522"/>
                </a:lnTo>
                <a:lnTo>
                  <a:pt x="125395" y="255876"/>
                </a:lnTo>
                <a:lnTo>
                  <a:pt x="132721" y="254973"/>
                </a:lnTo>
                <a:lnTo>
                  <a:pt x="140046" y="252225"/>
                </a:lnTo>
                <a:lnTo>
                  <a:pt x="145544" y="246741"/>
                </a:lnTo>
                <a:lnTo>
                  <a:pt x="151028" y="240342"/>
                </a:lnTo>
                <a:lnTo>
                  <a:pt x="152856" y="212925"/>
                </a:lnTo>
                <a:lnTo>
                  <a:pt x="148286" y="187339"/>
                </a:lnTo>
                <a:lnTo>
                  <a:pt x="140046" y="162670"/>
                </a:lnTo>
                <a:lnTo>
                  <a:pt x="132721" y="138001"/>
                </a:lnTo>
                <a:lnTo>
                  <a:pt x="133635" y="122454"/>
                </a:lnTo>
                <a:lnTo>
                  <a:pt x="139132" y="107836"/>
                </a:lnTo>
                <a:lnTo>
                  <a:pt x="145544" y="94134"/>
                </a:lnTo>
                <a:lnTo>
                  <a:pt x="148286" y="78600"/>
                </a:lnTo>
                <a:lnTo>
                  <a:pt x="147372" y="68549"/>
                </a:lnTo>
                <a:lnTo>
                  <a:pt x="145544" y="58485"/>
                </a:lnTo>
                <a:lnTo>
                  <a:pt x="141875" y="49350"/>
                </a:lnTo>
                <a:lnTo>
                  <a:pt x="138218" y="40216"/>
                </a:lnTo>
                <a:lnTo>
                  <a:pt x="133635" y="31081"/>
                </a:lnTo>
                <a:lnTo>
                  <a:pt x="127236" y="22849"/>
                </a:lnTo>
                <a:lnTo>
                  <a:pt x="120825" y="14630"/>
                </a:lnTo>
                <a:lnTo>
                  <a:pt x="112585" y="7315"/>
                </a:lnTo>
                <a:lnTo>
                  <a:pt x="107101" y="4567"/>
                </a:lnTo>
                <a:lnTo>
                  <a:pt x="100690" y="916"/>
                </a:lnTo>
                <a:lnTo>
                  <a:pt x="94278" y="0"/>
                </a:lnTo>
                <a:lnTo>
                  <a:pt x="88794" y="3664"/>
                </a:lnTo>
                <a:lnTo>
                  <a:pt x="83296" y="15534"/>
                </a:lnTo>
                <a:lnTo>
                  <a:pt x="77799" y="26501"/>
                </a:lnTo>
                <a:lnTo>
                  <a:pt x="71400" y="37467"/>
                </a:lnTo>
                <a:lnTo>
                  <a:pt x="64075" y="47518"/>
                </a:lnTo>
                <a:lnTo>
                  <a:pt x="56750" y="58485"/>
                </a:lnTo>
                <a:lnTo>
                  <a:pt x="48510" y="68549"/>
                </a:lnTo>
                <a:lnTo>
                  <a:pt x="40283" y="77684"/>
                </a:lnTo>
                <a:lnTo>
                  <a:pt x="31129" y="87734"/>
                </a:lnTo>
                <a:lnTo>
                  <a:pt x="31129" y="95050"/>
                </a:lnTo>
                <a:lnTo>
                  <a:pt x="33872" y="102353"/>
                </a:lnTo>
                <a:lnTo>
                  <a:pt x="37528" y="108752"/>
                </a:lnTo>
                <a:lnTo>
                  <a:pt x="43025" y="114236"/>
                </a:lnTo>
                <a:lnTo>
                  <a:pt x="49424" y="120635"/>
                </a:lnTo>
                <a:lnTo>
                  <a:pt x="55835" y="126118"/>
                </a:lnTo>
                <a:lnTo>
                  <a:pt x="61333" y="131602"/>
                </a:lnTo>
                <a:lnTo>
                  <a:pt x="66817" y="138001"/>
                </a:lnTo>
                <a:lnTo>
                  <a:pt x="71400" y="132518"/>
                </a:lnTo>
                <a:lnTo>
                  <a:pt x="75971" y="126118"/>
                </a:lnTo>
                <a:lnTo>
                  <a:pt x="79640" y="119719"/>
                </a:lnTo>
                <a:lnTo>
                  <a:pt x="83296" y="114236"/>
                </a:lnTo>
                <a:lnTo>
                  <a:pt x="86953" y="107836"/>
                </a:lnTo>
                <a:lnTo>
                  <a:pt x="89708" y="101437"/>
                </a:lnTo>
                <a:lnTo>
                  <a:pt x="92450" y="95050"/>
                </a:lnTo>
                <a:lnTo>
                  <a:pt x="95192" y="88650"/>
                </a:lnTo>
                <a:lnTo>
                  <a:pt x="91536" y="87734"/>
                </a:lnTo>
                <a:lnTo>
                  <a:pt x="87880" y="87734"/>
                </a:lnTo>
                <a:lnTo>
                  <a:pt x="84210" y="88650"/>
                </a:lnTo>
                <a:lnTo>
                  <a:pt x="73229" y="88650"/>
                </a:lnTo>
                <a:lnTo>
                  <a:pt x="69572" y="86818"/>
                </a:lnTo>
                <a:close/>
              </a:path>
            </a:pathLst>
          </a:custGeom>
          <a:solidFill>
            <a:srgbClr val="2500FF"/>
          </a:solidFill>
        </p:spPr>
        <p:txBody>
          <a:bodyPr wrap="square" lIns="0" tIns="0" rIns="0" bIns="0" rtlCol="0">
            <a:noAutofit/>
          </a:bodyPr>
          <a:lstStyle/>
          <a:p>
            <a:endParaRPr sz="1790"/>
          </a:p>
        </p:txBody>
      </p:sp>
      <p:sp>
        <p:nvSpPr>
          <p:cNvPr id="109" name="object 109"/>
          <p:cNvSpPr/>
          <p:nvPr/>
        </p:nvSpPr>
        <p:spPr>
          <a:xfrm>
            <a:off x="7900144" y="1662801"/>
            <a:ext cx="90121" cy="33629"/>
          </a:xfrm>
          <a:custGeom>
            <a:avLst/>
            <a:gdLst/>
            <a:ahLst/>
            <a:cxnLst/>
            <a:rect l="l" t="t" r="r" b="b"/>
            <a:pathLst>
              <a:path w="90622" h="33816">
                <a:moveTo>
                  <a:pt x="14650" y="0"/>
                </a:moveTo>
                <a:lnTo>
                  <a:pt x="7325" y="3651"/>
                </a:lnTo>
                <a:lnTo>
                  <a:pt x="7325" y="18269"/>
                </a:lnTo>
                <a:lnTo>
                  <a:pt x="926" y="23753"/>
                </a:lnTo>
                <a:lnTo>
                  <a:pt x="0" y="27417"/>
                </a:lnTo>
                <a:lnTo>
                  <a:pt x="926" y="30152"/>
                </a:lnTo>
                <a:lnTo>
                  <a:pt x="2754" y="31984"/>
                </a:lnTo>
                <a:lnTo>
                  <a:pt x="11908" y="31068"/>
                </a:lnTo>
                <a:lnTo>
                  <a:pt x="20148" y="30152"/>
                </a:lnTo>
                <a:lnTo>
                  <a:pt x="29301" y="31068"/>
                </a:lnTo>
                <a:lnTo>
                  <a:pt x="37528" y="31984"/>
                </a:lnTo>
                <a:lnTo>
                  <a:pt x="46682" y="32900"/>
                </a:lnTo>
                <a:lnTo>
                  <a:pt x="55835" y="33816"/>
                </a:lnTo>
                <a:lnTo>
                  <a:pt x="64989" y="32900"/>
                </a:lnTo>
                <a:lnTo>
                  <a:pt x="74143" y="31068"/>
                </a:lnTo>
                <a:lnTo>
                  <a:pt x="79640" y="26501"/>
                </a:lnTo>
                <a:lnTo>
                  <a:pt x="85125" y="21933"/>
                </a:lnTo>
                <a:lnTo>
                  <a:pt x="89708" y="17366"/>
                </a:lnTo>
                <a:lnTo>
                  <a:pt x="90622" y="10966"/>
                </a:lnTo>
                <a:lnTo>
                  <a:pt x="85125" y="11882"/>
                </a:lnTo>
                <a:lnTo>
                  <a:pt x="80554" y="14618"/>
                </a:lnTo>
                <a:lnTo>
                  <a:pt x="75057" y="17366"/>
                </a:lnTo>
                <a:lnTo>
                  <a:pt x="70486" y="21017"/>
                </a:lnTo>
                <a:lnTo>
                  <a:pt x="62247" y="21933"/>
                </a:lnTo>
                <a:lnTo>
                  <a:pt x="54007" y="21933"/>
                </a:lnTo>
                <a:lnTo>
                  <a:pt x="46682" y="21017"/>
                </a:lnTo>
                <a:lnTo>
                  <a:pt x="38455" y="19185"/>
                </a:lnTo>
                <a:lnTo>
                  <a:pt x="32044" y="16450"/>
                </a:lnTo>
                <a:lnTo>
                  <a:pt x="25632" y="11882"/>
                </a:lnTo>
                <a:lnTo>
                  <a:pt x="19221" y="6399"/>
                </a:lnTo>
                <a:lnTo>
                  <a:pt x="14650" y="0"/>
                </a:lnTo>
                <a:close/>
              </a:path>
            </a:pathLst>
          </a:custGeom>
          <a:solidFill>
            <a:srgbClr val="000000"/>
          </a:solidFill>
        </p:spPr>
        <p:txBody>
          <a:bodyPr wrap="square" lIns="0" tIns="0" rIns="0" bIns="0" rtlCol="0">
            <a:noAutofit/>
          </a:bodyPr>
          <a:lstStyle/>
          <a:p>
            <a:endParaRPr sz="1790"/>
          </a:p>
        </p:txBody>
      </p:sp>
      <p:sp>
        <p:nvSpPr>
          <p:cNvPr id="110" name="object 110"/>
          <p:cNvSpPr/>
          <p:nvPr/>
        </p:nvSpPr>
        <p:spPr>
          <a:xfrm>
            <a:off x="7998460" y="1672797"/>
            <a:ext cx="31854" cy="16359"/>
          </a:xfrm>
          <a:custGeom>
            <a:avLst/>
            <a:gdLst/>
            <a:ahLst/>
            <a:cxnLst/>
            <a:rect l="l" t="t" r="r" b="b"/>
            <a:pathLst>
              <a:path w="32031" h="16450">
                <a:moveTo>
                  <a:pt x="32031" y="10966"/>
                </a:moveTo>
                <a:lnTo>
                  <a:pt x="30203" y="7315"/>
                </a:lnTo>
                <a:lnTo>
                  <a:pt x="27460" y="4567"/>
                </a:lnTo>
                <a:lnTo>
                  <a:pt x="23791" y="2735"/>
                </a:lnTo>
                <a:lnTo>
                  <a:pt x="21049" y="916"/>
                </a:lnTo>
                <a:lnTo>
                  <a:pt x="16479" y="0"/>
                </a:lnTo>
                <a:lnTo>
                  <a:pt x="3656" y="0"/>
                </a:lnTo>
                <a:lnTo>
                  <a:pt x="0" y="4567"/>
                </a:lnTo>
                <a:lnTo>
                  <a:pt x="2742" y="7315"/>
                </a:lnTo>
                <a:lnTo>
                  <a:pt x="6411" y="10966"/>
                </a:lnTo>
                <a:lnTo>
                  <a:pt x="10067" y="15534"/>
                </a:lnTo>
                <a:lnTo>
                  <a:pt x="16479" y="16450"/>
                </a:lnTo>
                <a:lnTo>
                  <a:pt x="22877" y="16450"/>
                </a:lnTo>
                <a:lnTo>
                  <a:pt x="28375" y="14618"/>
                </a:lnTo>
                <a:lnTo>
                  <a:pt x="32031" y="10966"/>
                </a:lnTo>
                <a:close/>
              </a:path>
            </a:pathLst>
          </a:custGeom>
          <a:solidFill>
            <a:srgbClr val="000000"/>
          </a:solidFill>
        </p:spPr>
        <p:txBody>
          <a:bodyPr wrap="square" lIns="0" tIns="0" rIns="0" bIns="0" rtlCol="0">
            <a:noAutofit/>
          </a:bodyPr>
          <a:lstStyle/>
          <a:p>
            <a:endParaRPr sz="1790"/>
          </a:p>
        </p:txBody>
      </p:sp>
      <p:sp>
        <p:nvSpPr>
          <p:cNvPr id="111" name="object 111"/>
          <p:cNvSpPr/>
          <p:nvPr/>
        </p:nvSpPr>
        <p:spPr>
          <a:xfrm>
            <a:off x="7875575" y="1732782"/>
            <a:ext cx="216642" cy="27266"/>
          </a:xfrm>
          <a:custGeom>
            <a:avLst/>
            <a:gdLst/>
            <a:ahLst/>
            <a:cxnLst/>
            <a:rect l="l" t="t" r="r" b="b"/>
            <a:pathLst>
              <a:path w="217846" h="27417">
                <a:moveTo>
                  <a:pt x="24705" y="15534"/>
                </a:moveTo>
                <a:lnTo>
                  <a:pt x="20135" y="16450"/>
                </a:lnTo>
                <a:lnTo>
                  <a:pt x="14638" y="17353"/>
                </a:lnTo>
                <a:lnTo>
                  <a:pt x="10067" y="18269"/>
                </a:lnTo>
                <a:lnTo>
                  <a:pt x="5484" y="20101"/>
                </a:lnTo>
                <a:lnTo>
                  <a:pt x="2742" y="22837"/>
                </a:lnTo>
                <a:lnTo>
                  <a:pt x="0" y="27417"/>
                </a:lnTo>
                <a:lnTo>
                  <a:pt x="13724" y="26501"/>
                </a:lnTo>
                <a:lnTo>
                  <a:pt x="26546" y="26501"/>
                </a:lnTo>
                <a:lnTo>
                  <a:pt x="40270" y="25585"/>
                </a:lnTo>
                <a:lnTo>
                  <a:pt x="54007" y="24669"/>
                </a:lnTo>
                <a:lnTo>
                  <a:pt x="67731" y="23753"/>
                </a:lnTo>
                <a:lnTo>
                  <a:pt x="80541" y="22837"/>
                </a:lnTo>
                <a:lnTo>
                  <a:pt x="94278" y="21017"/>
                </a:lnTo>
                <a:lnTo>
                  <a:pt x="108002" y="20101"/>
                </a:lnTo>
                <a:lnTo>
                  <a:pt x="121739" y="19185"/>
                </a:lnTo>
                <a:lnTo>
                  <a:pt x="135463" y="17353"/>
                </a:lnTo>
                <a:lnTo>
                  <a:pt x="149200" y="16450"/>
                </a:lnTo>
                <a:lnTo>
                  <a:pt x="162924" y="14618"/>
                </a:lnTo>
                <a:lnTo>
                  <a:pt x="175734" y="13702"/>
                </a:lnTo>
                <a:lnTo>
                  <a:pt x="189471" y="12786"/>
                </a:lnTo>
                <a:lnTo>
                  <a:pt x="203195" y="10966"/>
                </a:lnTo>
                <a:lnTo>
                  <a:pt x="216932" y="10050"/>
                </a:lnTo>
                <a:lnTo>
                  <a:pt x="217846" y="5483"/>
                </a:lnTo>
                <a:lnTo>
                  <a:pt x="205950" y="2735"/>
                </a:lnTo>
                <a:lnTo>
                  <a:pt x="194956" y="1819"/>
                </a:lnTo>
                <a:lnTo>
                  <a:pt x="183060" y="916"/>
                </a:lnTo>
                <a:lnTo>
                  <a:pt x="172078" y="0"/>
                </a:lnTo>
                <a:lnTo>
                  <a:pt x="160182" y="0"/>
                </a:lnTo>
                <a:lnTo>
                  <a:pt x="149200" y="916"/>
                </a:lnTo>
                <a:lnTo>
                  <a:pt x="137291" y="1819"/>
                </a:lnTo>
                <a:lnTo>
                  <a:pt x="126310" y="2735"/>
                </a:lnTo>
                <a:lnTo>
                  <a:pt x="114414" y="3651"/>
                </a:lnTo>
                <a:lnTo>
                  <a:pt x="103432" y="5483"/>
                </a:lnTo>
                <a:lnTo>
                  <a:pt x="91523" y="7302"/>
                </a:lnTo>
                <a:lnTo>
                  <a:pt x="80541" y="8218"/>
                </a:lnTo>
                <a:lnTo>
                  <a:pt x="68645" y="10050"/>
                </a:lnTo>
                <a:lnTo>
                  <a:pt x="57664" y="10966"/>
                </a:lnTo>
                <a:lnTo>
                  <a:pt x="45768" y="11870"/>
                </a:lnTo>
                <a:lnTo>
                  <a:pt x="34786" y="12786"/>
                </a:lnTo>
                <a:lnTo>
                  <a:pt x="30203" y="14618"/>
                </a:lnTo>
                <a:lnTo>
                  <a:pt x="24705" y="15534"/>
                </a:lnTo>
                <a:close/>
              </a:path>
            </a:pathLst>
          </a:custGeom>
          <a:solidFill>
            <a:srgbClr val="000000"/>
          </a:solidFill>
        </p:spPr>
        <p:txBody>
          <a:bodyPr wrap="square" lIns="0" tIns="0" rIns="0" bIns="0" rtlCol="0">
            <a:noAutofit/>
          </a:bodyPr>
          <a:lstStyle/>
          <a:p>
            <a:endParaRPr sz="1790"/>
          </a:p>
        </p:txBody>
      </p:sp>
      <p:sp>
        <p:nvSpPr>
          <p:cNvPr id="112" name="object 112"/>
          <p:cNvSpPr/>
          <p:nvPr/>
        </p:nvSpPr>
        <p:spPr>
          <a:xfrm>
            <a:off x="8230569" y="1740955"/>
            <a:ext cx="57345" cy="24545"/>
          </a:xfrm>
          <a:custGeom>
            <a:avLst/>
            <a:gdLst/>
            <a:ahLst/>
            <a:cxnLst/>
            <a:rect l="l" t="t" r="r" b="b"/>
            <a:pathLst>
              <a:path w="57664" h="24681">
                <a:moveTo>
                  <a:pt x="10067" y="0"/>
                </a:moveTo>
                <a:lnTo>
                  <a:pt x="5497" y="5483"/>
                </a:lnTo>
                <a:lnTo>
                  <a:pt x="2754" y="11882"/>
                </a:lnTo>
                <a:lnTo>
                  <a:pt x="0" y="18282"/>
                </a:lnTo>
                <a:lnTo>
                  <a:pt x="914" y="23765"/>
                </a:lnTo>
                <a:lnTo>
                  <a:pt x="9153" y="24681"/>
                </a:lnTo>
                <a:lnTo>
                  <a:pt x="17393" y="24681"/>
                </a:lnTo>
                <a:lnTo>
                  <a:pt x="25632" y="23765"/>
                </a:lnTo>
                <a:lnTo>
                  <a:pt x="32958" y="21933"/>
                </a:lnTo>
                <a:lnTo>
                  <a:pt x="39369" y="20101"/>
                </a:lnTo>
                <a:lnTo>
                  <a:pt x="46682" y="16450"/>
                </a:lnTo>
                <a:lnTo>
                  <a:pt x="52179" y="11882"/>
                </a:lnTo>
                <a:lnTo>
                  <a:pt x="57664" y="6399"/>
                </a:lnTo>
                <a:lnTo>
                  <a:pt x="51265" y="7315"/>
                </a:lnTo>
                <a:lnTo>
                  <a:pt x="44854" y="7315"/>
                </a:lnTo>
                <a:lnTo>
                  <a:pt x="38442" y="8231"/>
                </a:lnTo>
                <a:lnTo>
                  <a:pt x="32044" y="8231"/>
                </a:lnTo>
                <a:lnTo>
                  <a:pt x="25632" y="7315"/>
                </a:lnTo>
                <a:lnTo>
                  <a:pt x="20135" y="6399"/>
                </a:lnTo>
                <a:lnTo>
                  <a:pt x="14650" y="3651"/>
                </a:lnTo>
                <a:lnTo>
                  <a:pt x="10067" y="0"/>
                </a:lnTo>
                <a:close/>
              </a:path>
            </a:pathLst>
          </a:custGeom>
          <a:solidFill>
            <a:srgbClr val="2500FF"/>
          </a:solidFill>
        </p:spPr>
        <p:txBody>
          <a:bodyPr wrap="square" lIns="0" tIns="0" rIns="0" bIns="0" rtlCol="0">
            <a:noAutofit/>
          </a:bodyPr>
          <a:lstStyle/>
          <a:p>
            <a:endParaRPr sz="1790"/>
          </a:p>
        </p:txBody>
      </p:sp>
      <p:sp>
        <p:nvSpPr>
          <p:cNvPr id="113" name="object 113"/>
          <p:cNvSpPr/>
          <p:nvPr/>
        </p:nvSpPr>
        <p:spPr>
          <a:xfrm>
            <a:off x="7934738" y="1761857"/>
            <a:ext cx="101043" cy="35451"/>
          </a:xfrm>
          <a:custGeom>
            <a:avLst/>
            <a:gdLst/>
            <a:ahLst/>
            <a:cxnLst/>
            <a:rect l="l" t="t" r="r" b="b"/>
            <a:pathLst>
              <a:path w="101604" h="35648">
                <a:moveTo>
                  <a:pt x="6411" y="23765"/>
                </a:moveTo>
                <a:lnTo>
                  <a:pt x="10981" y="27417"/>
                </a:lnTo>
                <a:lnTo>
                  <a:pt x="15564" y="30165"/>
                </a:lnTo>
                <a:lnTo>
                  <a:pt x="20135" y="32900"/>
                </a:lnTo>
                <a:lnTo>
                  <a:pt x="22890" y="35648"/>
                </a:lnTo>
                <a:lnTo>
                  <a:pt x="33872" y="32900"/>
                </a:lnTo>
                <a:lnTo>
                  <a:pt x="44854" y="31068"/>
                </a:lnTo>
                <a:lnTo>
                  <a:pt x="55835" y="29249"/>
                </a:lnTo>
                <a:lnTo>
                  <a:pt x="66817" y="27417"/>
                </a:lnTo>
                <a:lnTo>
                  <a:pt x="76885" y="24681"/>
                </a:lnTo>
                <a:lnTo>
                  <a:pt x="86039" y="20101"/>
                </a:lnTo>
                <a:lnTo>
                  <a:pt x="94278" y="12798"/>
                </a:lnTo>
                <a:lnTo>
                  <a:pt x="101604" y="2748"/>
                </a:lnTo>
                <a:lnTo>
                  <a:pt x="98861" y="0"/>
                </a:lnTo>
                <a:lnTo>
                  <a:pt x="86953" y="3664"/>
                </a:lnTo>
                <a:lnTo>
                  <a:pt x="75057" y="6399"/>
                </a:lnTo>
                <a:lnTo>
                  <a:pt x="63161" y="9134"/>
                </a:lnTo>
                <a:lnTo>
                  <a:pt x="50338" y="10966"/>
                </a:lnTo>
                <a:lnTo>
                  <a:pt x="37528" y="11882"/>
                </a:lnTo>
                <a:lnTo>
                  <a:pt x="25632" y="11882"/>
                </a:lnTo>
                <a:lnTo>
                  <a:pt x="13736" y="10966"/>
                </a:lnTo>
                <a:lnTo>
                  <a:pt x="1828" y="8231"/>
                </a:lnTo>
                <a:lnTo>
                  <a:pt x="0" y="12798"/>
                </a:lnTo>
                <a:lnTo>
                  <a:pt x="0" y="17366"/>
                </a:lnTo>
                <a:lnTo>
                  <a:pt x="2742" y="21017"/>
                </a:lnTo>
                <a:lnTo>
                  <a:pt x="6411" y="23765"/>
                </a:lnTo>
                <a:close/>
              </a:path>
            </a:pathLst>
          </a:custGeom>
          <a:solidFill>
            <a:srgbClr val="000000"/>
          </a:solidFill>
        </p:spPr>
        <p:txBody>
          <a:bodyPr wrap="square" lIns="0" tIns="0" rIns="0" bIns="0" rtlCol="0">
            <a:noAutofit/>
          </a:bodyPr>
          <a:lstStyle/>
          <a:p>
            <a:endParaRPr sz="1790"/>
          </a:p>
        </p:txBody>
      </p:sp>
      <p:sp>
        <p:nvSpPr>
          <p:cNvPr id="114" name="object 114"/>
          <p:cNvSpPr/>
          <p:nvPr/>
        </p:nvSpPr>
        <p:spPr>
          <a:xfrm>
            <a:off x="8214194" y="1778216"/>
            <a:ext cx="158375" cy="145412"/>
          </a:xfrm>
          <a:custGeom>
            <a:avLst/>
            <a:gdLst/>
            <a:ahLst/>
            <a:cxnLst/>
            <a:rect l="l" t="t" r="r" b="b"/>
            <a:pathLst>
              <a:path w="159255" h="146220">
                <a:moveTo>
                  <a:pt x="10981" y="9134"/>
                </a:moveTo>
                <a:lnTo>
                  <a:pt x="0" y="3651"/>
                </a:lnTo>
                <a:lnTo>
                  <a:pt x="914" y="22849"/>
                </a:lnTo>
                <a:lnTo>
                  <a:pt x="2742" y="42035"/>
                </a:lnTo>
                <a:lnTo>
                  <a:pt x="5484" y="60317"/>
                </a:lnTo>
                <a:lnTo>
                  <a:pt x="8239" y="79503"/>
                </a:lnTo>
                <a:lnTo>
                  <a:pt x="16466" y="83167"/>
                </a:lnTo>
                <a:lnTo>
                  <a:pt x="23791" y="86818"/>
                </a:lnTo>
                <a:lnTo>
                  <a:pt x="31117" y="90470"/>
                </a:lnTo>
                <a:lnTo>
                  <a:pt x="38442" y="95953"/>
                </a:lnTo>
                <a:lnTo>
                  <a:pt x="44841" y="100521"/>
                </a:lnTo>
                <a:lnTo>
                  <a:pt x="52166" y="106920"/>
                </a:lnTo>
                <a:lnTo>
                  <a:pt x="57664" y="113319"/>
                </a:lnTo>
                <a:lnTo>
                  <a:pt x="64062" y="120635"/>
                </a:lnTo>
                <a:lnTo>
                  <a:pt x="70474" y="132505"/>
                </a:lnTo>
                <a:lnTo>
                  <a:pt x="79627" y="140737"/>
                </a:lnTo>
                <a:lnTo>
                  <a:pt x="91523" y="144388"/>
                </a:lnTo>
                <a:lnTo>
                  <a:pt x="104346" y="146220"/>
                </a:lnTo>
                <a:lnTo>
                  <a:pt x="118070" y="146220"/>
                </a:lnTo>
                <a:lnTo>
                  <a:pt x="132721" y="145304"/>
                </a:lnTo>
                <a:lnTo>
                  <a:pt x="146445" y="144388"/>
                </a:lnTo>
                <a:lnTo>
                  <a:pt x="159255" y="144388"/>
                </a:lnTo>
                <a:lnTo>
                  <a:pt x="157427" y="130686"/>
                </a:lnTo>
                <a:lnTo>
                  <a:pt x="153770" y="118803"/>
                </a:lnTo>
                <a:lnTo>
                  <a:pt x="148273" y="106920"/>
                </a:lnTo>
                <a:lnTo>
                  <a:pt x="142789" y="95037"/>
                </a:lnTo>
                <a:lnTo>
                  <a:pt x="135463" y="84070"/>
                </a:lnTo>
                <a:lnTo>
                  <a:pt x="129052" y="72200"/>
                </a:lnTo>
                <a:lnTo>
                  <a:pt x="122653" y="61233"/>
                </a:lnTo>
                <a:lnTo>
                  <a:pt x="117156" y="49350"/>
                </a:lnTo>
                <a:lnTo>
                  <a:pt x="112573" y="44783"/>
                </a:lnTo>
                <a:lnTo>
                  <a:pt x="108916" y="40216"/>
                </a:lnTo>
                <a:lnTo>
                  <a:pt x="105260" y="35635"/>
                </a:lnTo>
                <a:lnTo>
                  <a:pt x="101591" y="31068"/>
                </a:lnTo>
                <a:lnTo>
                  <a:pt x="97935" y="26501"/>
                </a:lnTo>
                <a:lnTo>
                  <a:pt x="94278" y="21017"/>
                </a:lnTo>
                <a:lnTo>
                  <a:pt x="89695" y="16450"/>
                </a:lnTo>
                <a:lnTo>
                  <a:pt x="85125" y="11882"/>
                </a:lnTo>
                <a:lnTo>
                  <a:pt x="75971" y="2748"/>
                </a:lnTo>
                <a:lnTo>
                  <a:pt x="65903" y="0"/>
                </a:lnTo>
                <a:lnTo>
                  <a:pt x="54909" y="916"/>
                </a:lnTo>
                <a:lnTo>
                  <a:pt x="44841" y="3651"/>
                </a:lnTo>
                <a:lnTo>
                  <a:pt x="33859" y="8231"/>
                </a:lnTo>
                <a:lnTo>
                  <a:pt x="22877" y="10050"/>
                </a:lnTo>
                <a:lnTo>
                  <a:pt x="10981" y="9134"/>
                </a:lnTo>
                <a:close/>
              </a:path>
            </a:pathLst>
          </a:custGeom>
          <a:solidFill>
            <a:srgbClr val="660000"/>
          </a:solidFill>
        </p:spPr>
        <p:txBody>
          <a:bodyPr wrap="square" lIns="0" tIns="0" rIns="0" bIns="0" rtlCol="0">
            <a:noAutofit/>
          </a:bodyPr>
          <a:lstStyle/>
          <a:p>
            <a:endParaRPr sz="1790"/>
          </a:p>
        </p:txBody>
      </p:sp>
      <p:sp>
        <p:nvSpPr>
          <p:cNvPr id="115" name="object 115"/>
          <p:cNvSpPr/>
          <p:nvPr/>
        </p:nvSpPr>
        <p:spPr>
          <a:xfrm>
            <a:off x="7932012" y="1818210"/>
            <a:ext cx="300388" cy="239014"/>
          </a:xfrm>
          <a:custGeom>
            <a:avLst/>
            <a:gdLst/>
            <a:ahLst/>
            <a:cxnLst/>
            <a:rect l="l" t="t" r="r" b="b"/>
            <a:pathLst>
              <a:path w="302057" h="240342">
                <a:moveTo>
                  <a:pt x="11895" y="179108"/>
                </a:moveTo>
                <a:lnTo>
                  <a:pt x="10981" y="184591"/>
                </a:lnTo>
                <a:lnTo>
                  <a:pt x="11895" y="188243"/>
                </a:lnTo>
                <a:lnTo>
                  <a:pt x="13724" y="192810"/>
                </a:lnTo>
                <a:lnTo>
                  <a:pt x="14638" y="197390"/>
                </a:lnTo>
                <a:lnTo>
                  <a:pt x="21963" y="204693"/>
                </a:lnTo>
                <a:lnTo>
                  <a:pt x="30203" y="211092"/>
                </a:lnTo>
                <a:lnTo>
                  <a:pt x="38442" y="216576"/>
                </a:lnTo>
                <a:lnTo>
                  <a:pt x="48510" y="221143"/>
                </a:lnTo>
                <a:lnTo>
                  <a:pt x="57664" y="224795"/>
                </a:lnTo>
                <a:lnTo>
                  <a:pt x="67731" y="227543"/>
                </a:lnTo>
                <a:lnTo>
                  <a:pt x="77799" y="230278"/>
                </a:lnTo>
                <a:lnTo>
                  <a:pt x="87867" y="232110"/>
                </a:lnTo>
                <a:lnTo>
                  <a:pt x="105260" y="237594"/>
                </a:lnTo>
                <a:lnTo>
                  <a:pt x="122653" y="240342"/>
                </a:lnTo>
                <a:lnTo>
                  <a:pt x="140046" y="240342"/>
                </a:lnTo>
                <a:lnTo>
                  <a:pt x="156513" y="238510"/>
                </a:lnTo>
                <a:lnTo>
                  <a:pt x="173906" y="234858"/>
                </a:lnTo>
                <a:lnTo>
                  <a:pt x="191299" y="229375"/>
                </a:lnTo>
                <a:lnTo>
                  <a:pt x="207778" y="223891"/>
                </a:lnTo>
                <a:lnTo>
                  <a:pt x="225159" y="216576"/>
                </a:lnTo>
                <a:lnTo>
                  <a:pt x="240724" y="206525"/>
                </a:lnTo>
                <a:lnTo>
                  <a:pt x="255375" y="194642"/>
                </a:lnTo>
                <a:lnTo>
                  <a:pt x="268185" y="181856"/>
                </a:lnTo>
                <a:lnTo>
                  <a:pt x="280081" y="167225"/>
                </a:lnTo>
                <a:lnTo>
                  <a:pt x="289234" y="151691"/>
                </a:lnTo>
                <a:lnTo>
                  <a:pt x="296560" y="135240"/>
                </a:lnTo>
                <a:lnTo>
                  <a:pt x="301130" y="117887"/>
                </a:lnTo>
                <a:lnTo>
                  <a:pt x="302057" y="99605"/>
                </a:lnTo>
                <a:lnTo>
                  <a:pt x="299302" y="97773"/>
                </a:lnTo>
                <a:lnTo>
                  <a:pt x="295646" y="96856"/>
                </a:lnTo>
                <a:lnTo>
                  <a:pt x="291989" y="95953"/>
                </a:lnTo>
                <a:lnTo>
                  <a:pt x="289234" y="95953"/>
                </a:lnTo>
                <a:lnTo>
                  <a:pt x="287406" y="103256"/>
                </a:lnTo>
                <a:lnTo>
                  <a:pt x="286492" y="109655"/>
                </a:lnTo>
                <a:lnTo>
                  <a:pt x="285578" y="115139"/>
                </a:lnTo>
                <a:lnTo>
                  <a:pt x="283750" y="121538"/>
                </a:lnTo>
                <a:lnTo>
                  <a:pt x="273682" y="109655"/>
                </a:lnTo>
                <a:lnTo>
                  <a:pt x="267271" y="95037"/>
                </a:lnTo>
                <a:lnTo>
                  <a:pt x="262687" y="78587"/>
                </a:lnTo>
                <a:lnTo>
                  <a:pt x="258117" y="63053"/>
                </a:lnTo>
                <a:lnTo>
                  <a:pt x="254461" y="47518"/>
                </a:lnTo>
                <a:lnTo>
                  <a:pt x="251706" y="31068"/>
                </a:lnTo>
                <a:lnTo>
                  <a:pt x="249877" y="14618"/>
                </a:lnTo>
                <a:lnTo>
                  <a:pt x="245307" y="0"/>
                </a:lnTo>
                <a:lnTo>
                  <a:pt x="234312" y="10966"/>
                </a:lnTo>
                <a:lnTo>
                  <a:pt x="223331" y="22837"/>
                </a:lnTo>
                <a:lnTo>
                  <a:pt x="211435" y="34719"/>
                </a:lnTo>
                <a:lnTo>
                  <a:pt x="199539" y="46602"/>
                </a:lnTo>
                <a:lnTo>
                  <a:pt x="186716" y="57569"/>
                </a:lnTo>
                <a:lnTo>
                  <a:pt x="172992" y="67620"/>
                </a:lnTo>
                <a:lnTo>
                  <a:pt x="159268" y="75839"/>
                </a:lnTo>
                <a:lnTo>
                  <a:pt x="144617" y="82238"/>
                </a:lnTo>
                <a:lnTo>
                  <a:pt x="127224" y="85890"/>
                </a:lnTo>
                <a:lnTo>
                  <a:pt x="109830" y="90470"/>
                </a:lnTo>
                <a:lnTo>
                  <a:pt x="91523" y="94121"/>
                </a:lnTo>
                <a:lnTo>
                  <a:pt x="74143" y="96856"/>
                </a:lnTo>
                <a:lnTo>
                  <a:pt x="55835" y="99605"/>
                </a:lnTo>
                <a:lnTo>
                  <a:pt x="36614" y="100521"/>
                </a:lnTo>
                <a:lnTo>
                  <a:pt x="18307" y="98689"/>
                </a:lnTo>
                <a:lnTo>
                  <a:pt x="0" y="95037"/>
                </a:lnTo>
                <a:lnTo>
                  <a:pt x="4570" y="116971"/>
                </a:lnTo>
                <a:lnTo>
                  <a:pt x="10981" y="137989"/>
                </a:lnTo>
                <a:lnTo>
                  <a:pt x="18307" y="158090"/>
                </a:lnTo>
                <a:lnTo>
                  <a:pt x="25632" y="178192"/>
                </a:lnTo>
                <a:lnTo>
                  <a:pt x="21963" y="180940"/>
                </a:lnTo>
                <a:lnTo>
                  <a:pt x="15552" y="180940"/>
                </a:lnTo>
                <a:lnTo>
                  <a:pt x="11895" y="179108"/>
                </a:lnTo>
                <a:close/>
              </a:path>
            </a:pathLst>
          </a:custGeom>
          <a:solidFill>
            <a:srgbClr val="CCA48B"/>
          </a:solidFill>
        </p:spPr>
        <p:txBody>
          <a:bodyPr wrap="square" lIns="0" tIns="0" rIns="0" bIns="0" rtlCol="0">
            <a:noAutofit/>
          </a:bodyPr>
          <a:lstStyle/>
          <a:p>
            <a:endParaRPr sz="1790"/>
          </a:p>
        </p:txBody>
      </p:sp>
      <p:sp>
        <p:nvSpPr>
          <p:cNvPr id="116" name="object 116"/>
          <p:cNvSpPr/>
          <p:nvPr/>
        </p:nvSpPr>
        <p:spPr>
          <a:xfrm>
            <a:off x="7821866" y="1883635"/>
            <a:ext cx="61903" cy="74521"/>
          </a:xfrm>
          <a:custGeom>
            <a:avLst/>
            <a:gdLst/>
            <a:ahLst/>
            <a:cxnLst/>
            <a:rect l="l" t="t" r="r" b="b"/>
            <a:pathLst>
              <a:path w="62247" h="74935">
                <a:moveTo>
                  <a:pt x="0" y="64885"/>
                </a:moveTo>
                <a:lnTo>
                  <a:pt x="914" y="74935"/>
                </a:lnTo>
                <a:lnTo>
                  <a:pt x="16479" y="70368"/>
                </a:lnTo>
                <a:lnTo>
                  <a:pt x="24718" y="67633"/>
                </a:lnTo>
                <a:lnTo>
                  <a:pt x="31117" y="62149"/>
                </a:lnTo>
                <a:lnTo>
                  <a:pt x="36614" y="55750"/>
                </a:lnTo>
                <a:lnTo>
                  <a:pt x="40270" y="48434"/>
                </a:lnTo>
                <a:lnTo>
                  <a:pt x="44854" y="40216"/>
                </a:lnTo>
                <a:lnTo>
                  <a:pt x="49424" y="32900"/>
                </a:lnTo>
                <a:lnTo>
                  <a:pt x="54921" y="25585"/>
                </a:lnTo>
                <a:lnTo>
                  <a:pt x="62247" y="20101"/>
                </a:lnTo>
                <a:lnTo>
                  <a:pt x="29289" y="0"/>
                </a:lnTo>
                <a:lnTo>
                  <a:pt x="23804" y="9147"/>
                </a:lnTo>
                <a:lnTo>
                  <a:pt x="18307" y="17366"/>
                </a:lnTo>
                <a:lnTo>
                  <a:pt x="12822" y="27417"/>
                </a:lnTo>
                <a:lnTo>
                  <a:pt x="8239" y="36551"/>
                </a:lnTo>
                <a:lnTo>
                  <a:pt x="3669" y="45699"/>
                </a:lnTo>
                <a:lnTo>
                  <a:pt x="914" y="55750"/>
                </a:lnTo>
                <a:lnTo>
                  <a:pt x="0" y="64885"/>
                </a:lnTo>
                <a:close/>
              </a:path>
            </a:pathLst>
          </a:custGeom>
          <a:solidFill>
            <a:srgbClr val="660000"/>
          </a:solidFill>
        </p:spPr>
        <p:txBody>
          <a:bodyPr wrap="square" lIns="0" tIns="0" rIns="0" bIns="0" rtlCol="0">
            <a:noAutofit/>
          </a:bodyPr>
          <a:lstStyle/>
          <a:p>
            <a:endParaRPr sz="1790"/>
          </a:p>
        </p:txBody>
      </p:sp>
      <p:sp>
        <p:nvSpPr>
          <p:cNvPr id="117" name="object 117"/>
          <p:cNvSpPr/>
          <p:nvPr/>
        </p:nvSpPr>
        <p:spPr>
          <a:xfrm>
            <a:off x="7865562" y="1901817"/>
            <a:ext cx="406886" cy="216290"/>
          </a:xfrm>
          <a:custGeom>
            <a:avLst/>
            <a:gdLst/>
            <a:ahLst/>
            <a:cxnLst/>
            <a:rect l="l" t="t" r="r" b="b"/>
            <a:pathLst>
              <a:path w="409146" h="217492">
                <a:moveTo>
                  <a:pt x="0" y="81335"/>
                </a:moveTo>
                <a:lnTo>
                  <a:pt x="0" y="92302"/>
                </a:lnTo>
                <a:lnTo>
                  <a:pt x="914" y="102353"/>
                </a:lnTo>
                <a:lnTo>
                  <a:pt x="4570" y="112403"/>
                </a:lnTo>
                <a:lnTo>
                  <a:pt x="9153" y="122454"/>
                </a:lnTo>
                <a:lnTo>
                  <a:pt x="14638" y="131589"/>
                </a:lnTo>
                <a:lnTo>
                  <a:pt x="19221" y="141640"/>
                </a:lnTo>
                <a:lnTo>
                  <a:pt x="24705" y="150787"/>
                </a:lnTo>
                <a:lnTo>
                  <a:pt x="33859" y="159006"/>
                </a:lnTo>
                <a:lnTo>
                  <a:pt x="43013" y="166322"/>
                </a:lnTo>
                <a:lnTo>
                  <a:pt x="53080" y="173625"/>
                </a:lnTo>
                <a:lnTo>
                  <a:pt x="63148" y="180024"/>
                </a:lnTo>
                <a:lnTo>
                  <a:pt x="73229" y="186423"/>
                </a:lnTo>
                <a:lnTo>
                  <a:pt x="84210" y="191907"/>
                </a:lnTo>
                <a:lnTo>
                  <a:pt x="95192" y="197390"/>
                </a:lnTo>
                <a:lnTo>
                  <a:pt x="106174" y="201958"/>
                </a:lnTo>
                <a:lnTo>
                  <a:pt x="117156" y="205609"/>
                </a:lnTo>
                <a:lnTo>
                  <a:pt x="129052" y="209273"/>
                </a:lnTo>
                <a:lnTo>
                  <a:pt x="140960" y="212009"/>
                </a:lnTo>
                <a:lnTo>
                  <a:pt x="152856" y="214757"/>
                </a:lnTo>
                <a:lnTo>
                  <a:pt x="164752" y="215660"/>
                </a:lnTo>
                <a:lnTo>
                  <a:pt x="177562" y="216576"/>
                </a:lnTo>
                <a:lnTo>
                  <a:pt x="190385" y="217492"/>
                </a:lnTo>
                <a:lnTo>
                  <a:pt x="203195" y="216576"/>
                </a:lnTo>
                <a:lnTo>
                  <a:pt x="218760" y="216576"/>
                </a:lnTo>
                <a:lnTo>
                  <a:pt x="234312" y="215660"/>
                </a:lnTo>
                <a:lnTo>
                  <a:pt x="249877" y="213841"/>
                </a:lnTo>
                <a:lnTo>
                  <a:pt x="265442" y="210176"/>
                </a:lnTo>
                <a:lnTo>
                  <a:pt x="280081" y="205609"/>
                </a:lnTo>
                <a:lnTo>
                  <a:pt x="294731" y="200126"/>
                </a:lnTo>
                <a:lnTo>
                  <a:pt x="308456" y="193739"/>
                </a:lnTo>
                <a:lnTo>
                  <a:pt x="322192" y="186423"/>
                </a:lnTo>
                <a:lnTo>
                  <a:pt x="335002" y="178192"/>
                </a:lnTo>
                <a:lnTo>
                  <a:pt x="347812" y="169057"/>
                </a:lnTo>
                <a:lnTo>
                  <a:pt x="359721" y="159006"/>
                </a:lnTo>
                <a:lnTo>
                  <a:pt x="370703" y="148039"/>
                </a:lnTo>
                <a:lnTo>
                  <a:pt x="380771" y="137073"/>
                </a:lnTo>
                <a:lnTo>
                  <a:pt x="389924" y="124286"/>
                </a:lnTo>
                <a:lnTo>
                  <a:pt x="398164" y="111487"/>
                </a:lnTo>
                <a:lnTo>
                  <a:pt x="405477" y="97785"/>
                </a:lnTo>
                <a:lnTo>
                  <a:pt x="408232" y="84070"/>
                </a:lnTo>
                <a:lnTo>
                  <a:pt x="409146" y="71271"/>
                </a:lnTo>
                <a:lnTo>
                  <a:pt x="409146" y="57569"/>
                </a:lnTo>
                <a:lnTo>
                  <a:pt x="408232" y="43867"/>
                </a:lnTo>
                <a:lnTo>
                  <a:pt x="405477" y="31068"/>
                </a:lnTo>
                <a:lnTo>
                  <a:pt x="399992" y="19185"/>
                </a:lnTo>
                <a:lnTo>
                  <a:pt x="393581" y="9134"/>
                </a:lnTo>
                <a:lnTo>
                  <a:pt x="384427" y="0"/>
                </a:lnTo>
                <a:lnTo>
                  <a:pt x="385341" y="19185"/>
                </a:lnTo>
                <a:lnTo>
                  <a:pt x="383513" y="37467"/>
                </a:lnTo>
                <a:lnTo>
                  <a:pt x="379856" y="54834"/>
                </a:lnTo>
                <a:lnTo>
                  <a:pt x="374359" y="71271"/>
                </a:lnTo>
                <a:lnTo>
                  <a:pt x="367034" y="87722"/>
                </a:lnTo>
                <a:lnTo>
                  <a:pt x="357880" y="102353"/>
                </a:lnTo>
                <a:lnTo>
                  <a:pt x="345984" y="116971"/>
                </a:lnTo>
                <a:lnTo>
                  <a:pt x="333174" y="129770"/>
                </a:lnTo>
                <a:lnTo>
                  <a:pt x="323106" y="136157"/>
                </a:lnTo>
                <a:lnTo>
                  <a:pt x="313953" y="142556"/>
                </a:lnTo>
                <a:lnTo>
                  <a:pt x="303885" y="148039"/>
                </a:lnTo>
                <a:lnTo>
                  <a:pt x="293817" y="153523"/>
                </a:lnTo>
                <a:lnTo>
                  <a:pt x="283750" y="159006"/>
                </a:lnTo>
                <a:lnTo>
                  <a:pt x="273682" y="163574"/>
                </a:lnTo>
                <a:lnTo>
                  <a:pt x="262687" y="168141"/>
                </a:lnTo>
                <a:lnTo>
                  <a:pt x="252620" y="171805"/>
                </a:lnTo>
                <a:lnTo>
                  <a:pt x="241638" y="174541"/>
                </a:lnTo>
                <a:lnTo>
                  <a:pt x="230656" y="177289"/>
                </a:lnTo>
                <a:lnTo>
                  <a:pt x="218760" y="179108"/>
                </a:lnTo>
                <a:lnTo>
                  <a:pt x="207778" y="180024"/>
                </a:lnTo>
                <a:lnTo>
                  <a:pt x="183974" y="180024"/>
                </a:lnTo>
                <a:lnTo>
                  <a:pt x="172078" y="178192"/>
                </a:lnTo>
                <a:lnTo>
                  <a:pt x="160182" y="175457"/>
                </a:lnTo>
                <a:lnTo>
                  <a:pt x="135463" y="169973"/>
                </a:lnTo>
                <a:lnTo>
                  <a:pt x="111671" y="161754"/>
                </a:lnTo>
                <a:lnTo>
                  <a:pt x="88781" y="149871"/>
                </a:lnTo>
                <a:lnTo>
                  <a:pt x="68645" y="134337"/>
                </a:lnTo>
                <a:lnTo>
                  <a:pt x="51252" y="116055"/>
                </a:lnTo>
                <a:lnTo>
                  <a:pt x="35700" y="95953"/>
                </a:lnTo>
                <a:lnTo>
                  <a:pt x="24705" y="74019"/>
                </a:lnTo>
                <a:lnTo>
                  <a:pt x="16479" y="49350"/>
                </a:lnTo>
                <a:lnTo>
                  <a:pt x="12810" y="53918"/>
                </a:lnTo>
                <a:lnTo>
                  <a:pt x="9153" y="59401"/>
                </a:lnTo>
                <a:lnTo>
                  <a:pt x="6398" y="63969"/>
                </a:lnTo>
                <a:lnTo>
                  <a:pt x="3656" y="69452"/>
                </a:lnTo>
                <a:lnTo>
                  <a:pt x="0" y="81335"/>
                </a:lnTo>
                <a:close/>
              </a:path>
            </a:pathLst>
          </a:custGeom>
          <a:solidFill>
            <a:srgbClr val="CCFBFF"/>
          </a:solidFill>
        </p:spPr>
        <p:txBody>
          <a:bodyPr wrap="square" lIns="0" tIns="0" rIns="0" bIns="0" rtlCol="0">
            <a:noAutofit/>
          </a:bodyPr>
          <a:lstStyle/>
          <a:p>
            <a:endParaRPr sz="1790"/>
          </a:p>
        </p:txBody>
      </p:sp>
      <p:sp>
        <p:nvSpPr>
          <p:cNvPr id="118" name="object 118"/>
          <p:cNvSpPr/>
          <p:nvPr/>
        </p:nvSpPr>
        <p:spPr>
          <a:xfrm>
            <a:off x="7470509" y="1946340"/>
            <a:ext cx="1092303" cy="363525"/>
          </a:xfrm>
          <a:custGeom>
            <a:avLst/>
            <a:gdLst/>
            <a:ahLst/>
            <a:cxnLst/>
            <a:rect l="l" t="t" r="r" b="b"/>
            <a:pathLst>
              <a:path w="1098371" h="365545">
                <a:moveTo>
                  <a:pt x="13735" y="153536"/>
                </a:moveTo>
                <a:lnTo>
                  <a:pt x="6407" y="169986"/>
                </a:lnTo>
                <a:lnTo>
                  <a:pt x="0" y="186436"/>
                </a:lnTo>
                <a:lnTo>
                  <a:pt x="4576" y="185520"/>
                </a:lnTo>
                <a:lnTo>
                  <a:pt x="8238" y="184604"/>
                </a:lnTo>
                <a:lnTo>
                  <a:pt x="12808" y="183688"/>
                </a:lnTo>
                <a:lnTo>
                  <a:pt x="16477" y="181856"/>
                </a:lnTo>
                <a:lnTo>
                  <a:pt x="21048" y="180953"/>
                </a:lnTo>
                <a:lnTo>
                  <a:pt x="24717" y="180037"/>
                </a:lnTo>
                <a:lnTo>
                  <a:pt x="29287" y="179121"/>
                </a:lnTo>
                <a:lnTo>
                  <a:pt x="32956" y="178205"/>
                </a:lnTo>
                <a:lnTo>
                  <a:pt x="29287" y="164502"/>
                </a:lnTo>
                <a:lnTo>
                  <a:pt x="30201" y="148968"/>
                </a:lnTo>
                <a:lnTo>
                  <a:pt x="32956" y="134337"/>
                </a:lnTo>
                <a:lnTo>
                  <a:pt x="38441" y="121551"/>
                </a:lnTo>
                <a:lnTo>
                  <a:pt x="43024" y="114236"/>
                </a:lnTo>
                <a:lnTo>
                  <a:pt x="49423" y="108752"/>
                </a:lnTo>
                <a:lnTo>
                  <a:pt x="56748" y="106920"/>
                </a:lnTo>
                <a:lnTo>
                  <a:pt x="64988" y="110584"/>
                </a:lnTo>
                <a:lnTo>
                  <a:pt x="80553" y="121551"/>
                </a:lnTo>
                <a:lnTo>
                  <a:pt x="97019" y="128854"/>
                </a:lnTo>
                <a:lnTo>
                  <a:pt x="115326" y="134337"/>
                </a:lnTo>
                <a:lnTo>
                  <a:pt x="133634" y="138905"/>
                </a:lnTo>
                <a:lnTo>
                  <a:pt x="151941" y="143485"/>
                </a:lnTo>
                <a:lnTo>
                  <a:pt x="170248" y="148968"/>
                </a:lnTo>
                <a:lnTo>
                  <a:pt x="186727" y="157187"/>
                </a:lnTo>
                <a:lnTo>
                  <a:pt x="202280" y="169070"/>
                </a:lnTo>
                <a:lnTo>
                  <a:pt x="330431" y="280558"/>
                </a:lnTo>
                <a:lnTo>
                  <a:pt x="339584" y="283293"/>
                </a:lnTo>
                <a:lnTo>
                  <a:pt x="348738" y="286041"/>
                </a:lnTo>
                <a:lnTo>
                  <a:pt x="356977" y="288777"/>
                </a:lnTo>
                <a:lnTo>
                  <a:pt x="366131" y="292441"/>
                </a:lnTo>
                <a:lnTo>
                  <a:pt x="375285" y="295176"/>
                </a:lnTo>
                <a:lnTo>
                  <a:pt x="384426" y="298827"/>
                </a:lnTo>
                <a:lnTo>
                  <a:pt x="392665" y="302491"/>
                </a:lnTo>
                <a:lnTo>
                  <a:pt x="400905" y="307059"/>
                </a:lnTo>
                <a:lnTo>
                  <a:pt x="523558" y="358229"/>
                </a:lnTo>
                <a:lnTo>
                  <a:pt x="528142" y="351842"/>
                </a:lnTo>
                <a:lnTo>
                  <a:pt x="532712" y="347262"/>
                </a:lnTo>
                <a:lnTo>
                  <a:pt x="538209" y="343611"/>
                </a:lnTo>
                <a:lnTo>
                  <a:pt x="544608" y="339959"/>
                </a:lnTo>
                <a:lnTo>
                  <a:pt x="550105" y="337211"/>
                </a:lnTo>
                <a:lnTo>
                  <a:pt x="556517" y="335392"/>
                </a:lnTo>
                <a:lnTo>
                  <a:pt x="563829" y="334476"/>
                </a:lnTo>
                <a:lnTo>
                  <a:pt x="570241" y="333560"/>
                </a:lnTo>
                <a:lnTo>
                  <a:pt x="576652" y="335392"/>
                </a:lnTo>
                <a:lnTo>
                  <a:pt x="583051" y="337211"/>
                </a:lnTo>
                <a:lnTo>
                  <a:pt x="589462" y="339959"/>
                </a:lnTo>
                <a:lnTo>
                  <a:pt x="594959" y="343611"/>
                </a:lnTo>
                <a:lnTo>
                  <a:pt x="600444" y="348178"/>
                </a:lnTo>
                <a:lnTo>
                  <a:pt x="605027" y="353662"/>
                </a:lnTo>
                <a:lnTo>
                  <a:pt x="609598" y="359145"/>
                </a:lnTo>
                <a:lnTo>
                  <a:pt x="612340" y="365545"/>
                </a:lnTo>
                <a:lnTo>
                  <a:pt x="621494" y="357326"/>
                </a:lnTo>
                <a:lnTo>
                  <a:pt x="630647" y="349094"/>
                </a:lnTo>
                <a:lnTo>
                  <a:pt x="640715" y="341779"/>
                </a:lnTo>
                <a:lnTo>
                  <a:pt x="650783" y="334476"/>
                </a:lnTo>
                <a:lnTo>
                  <a:pt x="660863" y="328993"/>
                </a:lnTo>
                <a:lnTo>
                  <a:pt x="671845" y="324425"/>
                </a:lnTo>
                <a:lnTo>
                  <a:pt x="683741" y="321677"/>
                </a:lnTo>
                <a:lnTo>
                  <a:pt x="695637" y="320761"/>
                </a:lnTo>
                <a:lnTo>
                  <a:pt x="702048" y="320761"/>
                </a:lnTo>
                <a:lnTo>
                  <a:pt x="708459" y="321677"/>
                </a:lnTo>
                <a:lnTo>
                  <a:pt x="713944" y="323509"/>
                </a:lnTo>
                <a:lnTo>
                  <a:pt x="719441" y="325341"/>
                </a:lnTo>
                <a:lnTo>
                  <a:pt x="724926" y="328077"/>
                </a:lnTo>
                <a:lnTo>
                  <a:pt x="729509" y="332644"/>
                </a:lnTo>
                <a:lnTo>
                  <a:pt x="733165" y="337211"/>
                </a:lnTo>
                <a:lnTo>
                  <a:pt x="736822" y="342695"/>
                </a:lnTo>
                <a:lnTo>
                  <a:pt x="750559" y="330812"/>
                </a:lnTo>
                <a:lnTo>
                  <a:pt x="760626" y="318026"/>
                </a:lnTo>
                <a:lnTo>
                  <a:pt x="768866" y="303408"/>
                </a:lnTo>
                <a:lnTo>
                  <a:pt x="775277" y="288777"/>
                </a:lnTo>
                <a:lnTo>
                  <a:pt x="781676" y="273242"/>
                </a:lnTo>
                <a:lnTo>
                  <a:pt x="788087" y="257708"/>
                </a:lnTo>
                <a:lnTo>
                  <a:pt x="795413" y="243090"/>
                </a:lnTo>
                <a:lnTo>
                  <a:pt x="804566" y="229375"/>
                </a:lnTo>
                <a:lnTo>
                  <a:pt x="812793" y="219324"/>
                </a:lnTo>
                <a:lnTo>
                  <a:pt x="821947" y="210189"/>
                </a:lnTo>
                <a:lnTo>
                  <a:pt x="831100" y="201970"/>
                </a:lnTo>
                <a:lnTo>
                  <a:pt x="841168" y="192823"/>
                </a:lnTo>
                <a:lnTo>
                  <a:pt x="850322" y="185520"/>
                </a:lnTo>
                <a:lnTo>
                  <a:pt x="860390" y="178205"/>
                </a:lnTo>
                <a:lnTo>
                  <a:pt x="870470" y="170889"/>
                </a:lnTo>
                <a:lnTo>
                  <a:pt x="881452" y="164502"/>
                </a:lnTo>
                <a:lnTo>
                  <a:pt x="892434" y="158103"/>
                </a:lnTo>
                <a:lnTo>
                  <a:pt x="902501" y="152620"/>
                </a:lnTo>
                <a:lnTo>
                  <a:pt x="914397" y="147136"/>
                </a:lnTo>
                <a:lnTo>
                  <a:pt x="925379" y="142569"/>
                </a:lnTo>
                <a:lnTo>
                  <a:pt x="936361" y="138905"/>
                </a:lnTo>
                <a:lnTo>
                  <a:pt x="948270" y="135253"/>
                </a:lnTo>
                <a:lnTo>
                  <a:pt x="959251" y="131602"/>
                </a:lnTo>
                <a:lnTo>
                  <a:pt x="971147" y="128854"/>
                </a:lnTo>
                <a:lnTo>
                  <a:pt x="980301" y="126118"/>
                </a:lnTo>
                <a:lnTo>
                  <a:pt x="988541" y="121551"/>
                </a:lnTo>
                <a:lnTo>
                  <a:pt x="997694" y="116068"/>
                </a:lnTo>
                <a:lnTo>
                  <a:pt x="1005934" y="111500"/>
                </a:lnTo>
                <a:lnTo>
                  <a:pt x="1014173" y="106920"/>
                </a:lnTo>
                <a:lnTo>
                  <a:pt x="1023327" y="103269"/>
                </a:lnTo>
                <a:lnTo>
                  <a:pt x="1032481" y="101437"/>
                </a:lnTo>
                <a:lnTo>
                  <a:pt x="1042548" y="101437"/>
                </a:lnTo>
                <a:lnTo>
                  <a:pt x="1048033" y="107836"/>
                </a:lnTo>
                <a:lnTo>
                  <a:pt x="1053530" y="114236"/>
                </a:lnTo>
                <a:lnTo>
                  <a:pt x="1057186" y="121551"/>
                </a:lnTo>
                <a:lnTo>
                  <a:pt x="1060856" y="128854"/>
                </a:lnTo>
                <a:lnTo>
                  <a:pt x="1065426" y="127938"/>
                </a:lnTo>
                <a:lnTo>
                  <a:pt x="1069996" y="127034"/>
                </a:lnTo>
                <a:lnTo>
                  <a:pt x="1074580" y="126118"/>
                </a:lnTo>
                <a:lnTo>
                  <a:pt x="1080077" y="125202"/>
                </a:lnTo>
                <a:lnTo>
                  <a:pt x="1084647" y="124286"/>
                </a:lnTo>
                <a:lnTo>
                  <a:pt x="1089218" y="123370"/>
                </a:lnTo>
                <a:lnTo>
                  <a:pt x="1093801" y="122467"/>
                </a:lnTo>
                <a:lnTo>
                  <a:pt x="1098371" y="122467"/>
                </a:lnTo>
                <a:lnTo>
                  <a:pt x="1091059" y="103269"/>
                </a:lnTo>
                <a:lnTo>
                  <a:pt x="1080991" y="84999"/>
                </a:lnTo>
                <a:lnTo>
                  <a:pt x="1068168" y="67633"/>
                </a:lnTo>
                <a:lnTo>
                  <a:pt x="1054444" y="52098"/>
                </a:lnTo>
                <a:lnTo>
                  <a:pt x="1037965" y="37467"/>
                </a:lnTo>
                <a:lnTo>
                  <a:pt x="1020572" y="25597"/>
                </a:lnTo>
                <a:lnTo>
                  <a:pt x="1001351" y="15546"/>
                </a:lnTo>
                <a:lnTo>
                  <a:pt x="982129" y="9147"/>
                </a:lnTo>
                <a:lnTo>
                  <a:pt x="972976" y="5483"/>
                </a:lnTo>
                <a:lnTo>
                  <a:pt x="962908" y="2748"/>
                </a:lnTo>
                <a:lnTo>
                  <a:pt x="953754" y="916"/>
                </a:lnTo>
                <a:lnTo>
                  <a:pt x="944601" y="0"/>
                </a:lnTo>
                <a:lnTo>
                  <a:pt x="925379" y="0"/>
                </a:lnTo>
                <a:lnTo>
                  <a:pt x="915311" y="916"/>
                </a:lnTo>
                <a:lnTo>
                  <a:pt x="906158" y="1832"/>
                </a:lnTo>
                <a:lnTo>
                  <a:pt x="896090" y="2748"/>
                </a:lnTo>
                <a:lnTo>
                  <a:pt x="886936" y="3664"/>
                </a:lnTo>
                <a:lnTo>
                  <a:pt x="876869" y="4580"/>
                </a:lnTo>
                <a:lnTo>
                  <a:pt x="867715" y="5483"/>
                </a:lnTo>
                <a:lnTo>
                  <a:pt x="847580" y="5483"/>
                </a:lnTo>
                <a:lnTo>
                  <a:pt x="837512" y="4580"/>
                </a:lnTo>
                <a:lnTo>
                  <a:pt x="827444" y="2748"/>
                </a:lnTo>
                <a:lnTo>
                  <a:pt x="827444" y="14630"/>
                </a:lnTo>
                <a:lnTo>
                  <a:pt x="826530" y="29249"/>
                </a:lnTo>
                <a:lnTo>
                  <a:pt x="824702" y="42951"/>
                </a:lnTo>
                <a:lnTo>
                  <a:pt x="821947" y="56666"/>
                </a:lnTo>
                <a:lnTo>
                  <a:pt x="816462" y="70368"/>
                </a:lnTo>
                <a:lnTo>
                  <a:pt x="809137" y="83167"/>
                </a:lnTo>
                <a:lnTo>
                  <a:pt x="800897" y="95050"/>
                </a:lnTo>
                <a:lnTo>
                  <a:pt x="791744" y="106920"/>
                </a:lnTo>
                <a:lnTo>
                  <a:pt x="782590" y="117887"/>
                </a:lnTo>
                <a:lnTo>
                  <a:pt x="771608" y="128854"/>
                </a:lnTo>
                <a:lnTo>
                  <a:pt x="760626" y="138905"/>
                </a:lnTo>
                <a:lnTo>
                  <a:pt x="748730" y="148052"/>
                </a:lnTo>
                <a:lnTo>
                  <a:pt x="735908" y="156271"/>
                </a:lnTo>
                <a:lnTo>
                  <a:pt x="723098" y="163586"/>
                </a:lnTo>
                <a:lnTo>
                  <a:pt x="709374" y="169986"/>
                </a:lnTo>
                <a:lnTo>
                  <a:pt x="695637" y="176373"/>
                </a:lnTo>
                <a:lnTo>
                  <a:pt x="681913" y="180953"/>
                </a:lnTo>
                <a:lnTo>
                  <a:pt x="668176" y="184604"/>
                </a:lnTo>
                <a:lnTo>
                  <a:pt x="653538" y="188255"/>
                </a:lnTo>
                <a:lnTo>
                  <a:pt x="639801" y="190088"/>
                </a:lnTo>
                <a:lnTo>
                  <a:pt x="622408" y="191920"/>
                </a:lnTo>
                <a:lnTo>
                  <a:pt x="586720" y="191920"/>
                </a:lnTo>
                <a:lnTo>
                  <a:pt x="569327" y="191004"/>
                </a:lnTo>
                <a:lnTo>
                  <a:pt x="551933" y="189171"/>
                </a:lnTo>
                <a:lnTo>
                  <a:pt x="534540" y="187339"/>
                </a:lnTo>
                <a:lnTo>
                  <a:pt x="518074" y="182772"/>
                </a:lnTo>
                <a:lnTo>
                  <a:pt x="501595" y="178205"/>
                </a:lnTo>
                <a:lnTo>
                  <a:pt x="485116" y="172721"/>
                </a:lnTo>
                <a:lnTo>
                  <a:pt x="469551" y="166322"/>
                </a:lnTo>
                <a:lnTo>
                  <a:pt x="454913" y="158103"/>
                </a:lnTo>
                <a:lnTo>
                  <a:pt x="441176" y="148968"/>
                </a:lnTo>
                <a:lnTo>
                  <a:pt x="427452" y="138905"/>
                </a:lnTo>
                <a:lnTo>
                  <a:pt x="414642" y="127034"/>
                </a:lnTo>
                <a:lnTo>
                  <a:pt x="402733" y="114236"/>
                </a:lnTo>
                <a:lnTo>
                  <a:pt x="391751" y="100533"/>
                </a:lnTo>
                <a:lnTo>
                  <a:pt x="386267" y="94134"/>
                </a:lnTo>
                <a:lnTo>
                  <a:pt x="381683" y="86818"/>
                </a:lnTo>
                <a:lnTo>
                  <a:pt x="378027" y="79516"/>
                </a:lnTo>
                <a:lnTo>
                  <a:pt x="373444" y="72200"/>
                </a:lnTo>
                <a:lnTo>
                  <a:pt x="368873" y="65801"/>
                </a:lnTo>
                <a:lnTo>
                  <a:pt x="364290" y="58485"/>
                </a:lnTo>
                <a:lnTo>
                  <a:pt x="358806" y="52098"/>
                </a:lnTo>
                <a:lnTo>
                  <a:pt x="352394" y="46615"/>
                </a:lnTo>
                <a:lnTo>
                  <a:pt x="335001" y="47531"/>
                </a:lnTo>
                <a:lnTo>
                  <a:pt x="318535" y="49350"/>
                </a:lnTo>
                <a:lnTo>
                  <a:pt x="301142" y="49350"/>
                </a:lnTo>
                <a:lnTo>
                  <a:pt x="283748" y="50266"/>
                </a:lnTo>
                <a:lnTo>
                  <a:pt x="267269" y="51182"/>
                </a:lnTo>
                <a:lnTo>
                  <a:pt x="249876" y="52098"/>
                </a:lnTo>
                <a:lnTo>
                  <a:pt x="232496" y="53014"/>
                </a:lnTo>
                <a:lnTo>
                  <a:pt x="216017" y="53918"/>
                </a:lnTo>
                <a:lnTo>
                  <a:pt x="198623" y="54834"/>
                </a:lnTo>
                <a:lnTo>
                  <a:pt x="182144" y="55750"/>
                </a:lnTo>
                <a:lnTo>
                  <a:pt x="164751" y="57582"/>
                </a:lnTo>
                <a:lnTo>
                  <a:pt x="148285" y="58485"/>
                </a:lnTo>
                <a:lnTo>
                  <a:pt x="131806" y="61233"/>
                </a:lnTo>
                <a:lnTo>
                  <a:pt x="115326" y="63065"/>
                </a:lnTo>
                <a:lnTo>
                  <a:pt x="99774" y="65801"/>
                </a:lnTo>
                <a:lnTo>
                  <a:pt x="83295" y="69452"/>
                </a:lnTo>
                <a:lnTo>
                  <a:pt x="65902" y="78600"/>
                </a:lnTo>
                <a:lnTo>
                  <a:pt x="51251" y="91386"/>
                </a:lnTo>
                <a:lnTo>
                  <a:pt x="39355" y="105101"/>
                </a:lnTo>
                <a:lnTo>
                  <a:pt x="29287" y="119719"/>
                </a:lnTo>
                <a:lnTo>
                  <a:pt x="21048" y="136169"/>
                </a:lnTo>
                <a:lnTo>
                  <a:pt x="13735" y="153536"/>
                </a:lnTo>
                <a:close/>
              </a:path>
            </a:pathLst>
          </a:custGeom>
          <a:solidFill>
            <a:srgbClr val="CCFBFF"/>
          </a:solidFill>
        </p:spPr>
        <p:txBody>
          <a:bodyPr wrap="square" lIns="0" tIns="0" rIns="0" bIns="0" rtlCol="0">
            <a:noAutofit/>
          </a:bodyPr>
          <a:lstStyle/>
          <a:p>
            <a:endParaRPr sz="1790"/>
          </a:p>
        </p:txBody>
      </p:sp>
      <p:sp>
        <p:nvSpPr>
          <p:cNvPr id="119" name="object 119"/>
          <p:cNvSpPr/>
          <p:nvPr/>
        </p:nvSpPr>
        <p:spPr>
          <a:xfrm>
            <a:off x="8211454" y="2070851"/>
            <a:ext cx="450532" cy="283550"/>
          </a:xfrm>
          <a:custGeom>
            <a:avLst/>
            <a:gdLst/>
            <a:ahLst/>
            <a:cxnLst/>
            <a:rect l="l" t="t" r="r" b="b"/>
            <a:pathLst>
              <a:path w="453035" h="285125">
                <a:moveTo>
                  <a:pt x="328604" y="69452"/>
                </a:moveTo>
                <a:lnTo>
                  <a:pt x="318536" y="62137"/>
                </a:lnTo>
                <a:lnTo>
                  <a:pt x="316708" y="59401"/>
                </a:lnTo>
                <a:lnTo>
                  <a:pt x="315794" y="56653"/>
                </a:lnTo>
                <a:lnTo>
                  <a:pt x="315794" y="53918"/>
                </a:lnTo>
                <a:lnTo>
                  <a:pt x="317622" y="51170"/>
                </a:lnTo>
                <a:lnTo>
                  <a:pt x="329518" y="54834"/>
                </a:lnTo>
                <a:lnTo>
                  <a:pt x="341414" y="56653"/>
                </a:lnTo>
                <a:lnTo>
                  <a:pt x="352396" y="54834"/>
                </a:lnTo>
                <a:lnTo>
                  <a:pt x="364304" y="52086"/>
                </a:lnTo>
                <a:lnTo>
                  <a:pt x="376200" y="48434"/>
                </a:lnTo>
                <a:lnTo>
                  <a:pt x="387182" y="44783"/>
                </a:lnTo>
                <a:lnTo>
                  <a:pt x="399078" y="42035"/>
                </a:lnTo>
                <a:lnTo>
                  <a:pt x="411012" y="40203"/>
                </a:lnTo>
                <a:lnTo>
                  <a:pt x="407330" y="36551"/>
                </a:lnTo>
                <a:lnTo>
                  <a:pt x="403661" y="31984"/>
                </a:lnTo>
                <a:lnTo>
                  <a:pt x="399078" y="27417"/>
                </a:lnTo>
                <a:lnTo>
                  <a:pt x="394507" y="23765"/>
                </a:lnTo>
                <a:lnTo>
                  <a:pt x="381685" y="22849"/>
                </a:lnTo>
                <a:lnTo>
                  <a:pt x="368875" y="22849"/>
                </a:lnTo>
                <a:lnTo>
                  <a:pt x="356979" y="23765"/>
                </a:lnTo>
                <a:lnTo>
                  <a:pt x="344156" y="24669"/>
                </a:lnTo>
                <a:lnTo>
                  <a:pt x="331346" y="25585"/>
                </a:lnTo>
                <a:lnTo>
                  <a:pt x="319450" y="27417"/>
                </a:lnTo>
                <a:lnTo>
                  <a:pt x="307554" y="30152"/>
                </a:lnTo>
                <a:lnTo>
                  <a:pt x="294731" y="32900"/>
                </a:lnTo>
                <a:lnTo>
                  <a:pt x="282836" y="35635"/>
                </a:lnTo>
                <a:lnTo>
                  <a:pt x="270940" y="39300"/>
                </a:lnTo>
                <a:lnTo>
                  <a:pt x="259044" y="42951"/>
                </a:lnTo>
                <a:lnTo>
                  <a:pt x="247135" y="47518"/>
                </a:lnTo>
                <a:lnTo>
                  <a:pt x="236153" y="52086"/>
                </a:lnTo>
                <a:lnTo>
                  <a:pt x="224257" y="56653"/>
                </a:lnTo>
                <a:lnTo>
                  <a:pt x="213275" y="61233"/>
                </a:lnTo>
                <a:lnTo>
                  <a:pt x="202294" y="66717"/>
                </a:lnTo>
                <a:lnTo>
                  <a:pt x="194968" y="70368"/>
                </a:lnTo>
                <a:lnTo>
                  <a:pt x="186729" y="74935"/>
                </a:lnTo>
                <a:lnTo>
                  <a:pt x="178489" y="79503"/>
                </a:lnTo>
                <a:lnTo>
                  <a:pt x="170250" y="84070"/>
                </a:lnTo>
                <a:lnTo>
                  <a:pt x="162010" y="87734"/>
                </a:lnTo>
                <a:lnTo>
                  <a:pt x="155611" y="90470"/>
                </a:lnTo>
                <a:lnTo>
                  <a:pt x="151942" y="92302"/>
                </a:lnTo>
                <a:lnTo>
                  <a:pt x="151028" y="92302"/>
                </a:lnTo>
                <a:lnTo>
                  <a:pt x="163851" y="78587"/>
                </a:lnTo>
                <a:lnTo>
                  <a:pt x="177575" y="65801"/>
                </a:lnTo>
                <a:lnTo>
                  <a:pt x="192226" y="54834"/>
                </a:lnTo>
                <a:lnTo>
                  <a:pt x="207778" y="45686"/>
                </a:lnTo>
                <a:lnTo>
                  <a:pt x="224257" y="36551"/>
                </a:lnTo>
                <a:lnTo>
                  <a:pt x="240736" y="30152"/>
                </a:lnTo>
                <a:lnTo>
                  <a:pt x="258117" y="23765"/>
                </a:lnTo>
                <a:lnTo>
                  <a:pt x="275510" y="18282"/>
                </a:lnTo>
                <a:lnTo>
                  <a:pt x="280093" y="16450"/>
                </a:lnTo>
                <a:lnTo>
                  <a:pt x="283750" y="14618"/>
                </a:lnTo>
                <a:lnTo>
                  <a:pt x="287419" y="11882"/>
                </a:lnTo>
                <a:lnTo>
                  <a:pt x="289247" y="8218"/>
                </a:lnTo>
                <a:lnTo>
                  <a:pt x="283750" y="0"/>
                </a:lnTo>
                <a:lnTo>
                  <a:pt x="267271" y="6399"/>
                </a:lnTo>
                <a:lnTo>
                  <a:pt x="251718" y="12798"/>
                </a:lnTo>
                <a:lnTo>
                  <a:pt x="235239" y="19185"/>
                </a:lnTo>
                <a:lnTo>
                  <a:pt x="218760" y="25585"/>
                </a:lnTo>
                <a:lnTo>
                  <a:pt x="203208" y="32900"/>
                </a:lnTo>
                <a:lnTo>
                  <a:pt x="186729" y="39300"/>
                </a:lnTo>
                <a:lnTo>
                  <a:pt x="171164" y="47518"/>
                </a:lnTo>
                <a:lnTo>
                  <a:pt x="155611" y="54834"/>
                </a:lnTo>
                <a:lnTo>
                  <a:pt x="130893" y="67620"/>
                </a:lnTo>
                <a:lnTo>
                  <a:pt x="111671" y="84070"/>
                </a:lnTo>
                <a:lnTo>
                  <a:pt x="95192" y="103269"/>
                </a:lnTo>
                <a:lnTo>
                  <a:pt x="81468" y="125202"/>
                </a:lnTo>
                <a:lnTo>
                  <a:pt x="69572" y="148039"/>
                </a:lnTo>
                <a:lnTo>
                  <a:pt x="56750" y="170889"/>
                </a:lnTo>
                <a:lnTo>
                  <a:pt x="43025" y="192823"/>
                </a:lnTo>
                <a:lnTo>
                  <a:pt x="26546" y="212009"/>
                </a:lnTo>
                <a:lnTo>
                  <a:pt x="19221" y="218408"/>
                </a:lnTo>
                <a:lnTo>
                  <a:pt x="10994" y="225723"/>
                </a:lnTo>
                <a:lnTo>
                  <a:pt x="4583" y="233026"/>
                </a:lnTo>
                <a:lnTo>
                  <a:pt x="0" y="242174"/>
                </a:lnTo>
                <a:lnTo>
                  <a:pt x="2754" y="247657"/>
                </a:lnTo>
                <a:lnTo>
                  <a:pt x="5497" y="253141"/>
                </a:lnTo>
                <a:lnTo>
                  <a:pt x="10067" y="256792"/>
                </a:lnTo>
                <a:lnTo>
                  <a:pt x="15564" y="258624"/>
                </a:lnTo>
                <a:lnTo>
                  <a:pt x="23804" y="258624"/>
                </a:lnTo>
                <a:lnTo>
                  <a:pt x="34786" y="259527"/>
                </a:lnTo>
                <a:lnTo>
                  <a:pt x="48510" y="260443"/>
                </a:lnTo>
                <a:lnTo>
                  <a:pt x="64075" y="262275"/>
                </a:lnTo>
                <a:lnTo>
                  <a:pt x="81468" y="264107"/>
                </a:lnTo>
                <a:lnTo>
                  <a:pt x="100690" y="265927"/>
                </a:lnTo>
                <a:lnTo>
                  <a:pt x="119911" y="268675"/>
                </a:lnTo>
                <a:lnTo>
                  <a:pt x="140046" y="271410"/>
                </a:lnTo>
                <a:lnTo>
                  <a:pt x="159268" y="274158"/>
                </a:lnTo>
                <a:lnTo>
                  <a:pt x="177575" y="275978"/>
                </a:lnTo>
                <a:lnTo>
                  <a:pt x="194054" y="278726"/>
                </a:lnTo>
                <a:lnTo>
                  <a:pt x="209606" y="280545"/>
                </a:lnTo>
                <a:lnTo>
                  <a:pt x="221515" y="282377"/>
                </a:lnTo>
                <a:lnTo>
                  <a:pt x="231583" y="284209"/>
                </a:lnTo>
                <a:lnTo>
                  <a:pt x="237981" y="285125"/>
                </a:lnTo>
                <a:lnTo>
                  <a:pt x="239822" y="285125"/>
                </a:lnTo>
                <a:lnTo>
                  <a:pt x="258117" y="280545"/>
                </a:lnTo>
                <a:lnTo>
                  <a:pt x="275510" y="274158"/>
                </a:lnTo>
                <a:lnTo>
                  <a:pt x="291989" y="265927"/>
                </a:lnTo>
                <a:lnTo>
                  <a:pt x="308468" y="254960"/>
                </a:lnTo>
                <a:lnTo>
                  <a:pt x="324021" y="243993"/>
                </a:lnTo>
                <a:lnTo>
                  <a:pt x="339586" y="232123"/>
                </a:lnTo>
                <a:lnTo>
                  <a:pt x="355151" y="220240"/>
                </a:lnTo>
                <a:lnTo>
                  <a:pt x="369789" y="208357"/>
                </a:lnTo>
                <a:lnTo>
                  <a:pt x="379856" y="203790"/>
                </a:lnTo>
                <a:lnTo>
                  <a:pt x="389924" y="201958"/>
                </a:lnTo>
                <a:lnTo>
                  <a:pt x="399992" y="201042"/>
                </a:lnTo>
                <a:lnTo>
                  <a:pt x="411012" y="201042"/>
                </a:lnTo>
                <a:lnTo>
                  <a:pt x="421930" y="202874"/>
                </a:lnTo>
                <a:lnTo>
                  <a:pt x="432087" y="205609"/>
                </a:lnTo>
                <a:lnTo>
                  <a:pt x="443005" y="208357"/>
                </a:lnTo>
                <a:lnTo>
                  <a:pt x="453035" y="211092"/>
                </a:lnTo>
                <a:lnTo>
                  <a:pt x="452146" y="204706"/>
                </a:lnTo>
                <a:lnTo>
                  <a:pt x="451257" y="198306"/>
                </a:lnTo>
                <a:lnTo>
                  <a:pt x="451257" y="191907"/>
                </a:lnTo>
                <a:lnTo>
                  <a:pt x="449480" y="185507"/>
                </a:lnTo>
                <a:lnTo>
                  <a:pt x="443894" y="175457"/>
                </a:lnTo>
                <a:lnTo>
                  <a:pt x="436657" y="168154"/>
                </a:lnTo>
                <a:lnTo>
                  <a:pt x="426501" y="165406"/>
                </a:lnTo>
                <a:lnTo>
                  <a:pt x="416471" y="163574"/>
                </a:lnTo>
                <a:lnTo>
                  <a:pt x="404575" y="163574"/>
                </a:lnTo>
                <a:lnTo>
                  <a:pt x="392679" y="164490"/>
                </a:lnTo>
                <a:lnTo>
                  <a:pt x="381685" y="165406"/>
                </a:lnTo>
                <a:lnTo>
                  <a:pt x="370703" y="164490"/>
                </a:lnTo>
                <a:lnTo>
                  <a:pt x="368875" y="157187"/>
                </a:lnTo>
                <a:lnTo>
                  <a:pt x="366132" y="149871"/>
                </a:lnTo>
                <a:lnTo>
                  <a:pt x="365218" y="143472"/>
                </a:lnTo>
                <a:lnTo>
                  <a:pt x="371617" y="138905"/>
                </a:lnTo>
                <a:lnTo>
                  <a:pt x="378028" y="141640"/>
                </a:lnTo>
                <a:lnTo>
                  <a:pt x="386268" y="143472"/>
                </a:lnTo>
                <a:lnTo>
                  <a:pt x="393593" y="144388"/>
                </a:lnTo>
                <a:lnTo>
                  <a:pt x="401833" y="143472"/>
                </a:lnTo>
                <a:lnTo>
                  <a:pt x="426501" y="143472"/>
                </a:lnTo>
                <a:lnTo>
                  <a:pt x="434753" y="145304"/>
                </a:lnTo>
                <a:lnTo>
                  <a:pt x="435642" y="139821"/>
                </a:lnTo>
                <a:lnTo>
                  <a:pt x="434753" y="135253"/>
                </a:lnTo>
                <a:lnTo>
                  <a:pt x="432976" y="131589"/>
                </a:lnTo>
                <a:lnTo>
                  <a:pt x="432087" y="126106"/>
                </a:lnTo>
                <a:lnTo>
                  <a:pt x="428405" y="118803"/>
                </a:lnTo>
                <a:lnTo>
                  <a:pt x="423835" y="111487"/>
                </a:lnTo>
                <a:lnTo>
                  <a:pt x="417360" y="107836"/>
                </a:lnTo>
                <a:lnTo>
                  <a:pt x="407330" y="107836"/>
                </a:lnTo>
                <a:lnTo>
                  <a:pt x="399078" y="108752"/>
                </a:lnTo>
                <a:lnTo>
                  <a:pt x="390838" y="111487"/>
                </a:lnTo>
                <a:lnTo>
                  <a:pt x="382611" y="114236"/>
                </a:lnTo>
                <a:lnTo>
                  <a:pt x="375286" y="116971"/>
                </a:lnTo>
                <a:lnTo>
                  <a:pt x="367046" y="118803"/>
                </a:lnTo>
                <a:lnTo>
                  <a:pt x="359721" y="119719"/>
                </a:lnTo>
                <a:lnTo>
                  <a:pt x="351481" y="117887"/>
                </a:lnTo>
                <a:lnTo>
                  <a:pt x="344156" y="114236"/>
                </a:lnTo>
                <a:lnTo>
                  <a:pt x="343242" y="108752"/>
                </a:lnTo>
                <a:lnTo>
                  <a:pt x="344156" y="103269"/>
                </a:lnTo>
                <a:lnTo>
                  <a:pt x="345083" y="98701"/>
                </a:lnTo>
                <a:lnTo>
                  <a:pt x="345997" y="96869"/>
                </a:lnTo>
                <a:lnTo>
                  <a:pt x="356065" y="99605"/>
                </a:lnTo>
                <a:lnTo>
                  <a:pt x="366132" y="99605"/>
                </a:lnTo>
                <a:lnTo>
                  <a:pt x="376200" y="97785"/>
                </a:lnTo>
                <a:lnTo>
                  <a:pt x="386268" y="95037"/>
                </a:lnTo>
                <a:lnTo>
                  <a:pt x="396336" y="91386"/>
                </a:lnTo>
                <a:lnTo>
                  <a:pt x="407330" y="88638"/>
                </a:lnTo>
                <a:lnTo>
                  <a:pt x="417360" y="86818"/>
                </a:lnTo>
                <a:lnTo>
                  <a:pt x="428405" y="87734"/>
                </a:lnTo>
                <a:lnTo>
                  <a:pt x="427516" y="75852"/>
                </a:lnTo>
                <a:lnTo>
                  <a:pt x="424723" y="68536"/>
                </a:lnTo>
                <a:lnTo>
                  <a:pt x="420153" y="62137"/>
                </a:lnTo>
                <a:lnTo>
                  <a:pt x="413678" y="58485"/>
                </a:lnTo>
                <a:lnTo>
                  <a:pt x="405426" y="59401"/>
                </a:lnTo>
                <a:lnTo>
                  <a:pt x="394507" y="59401"/>
                </a:lnTo>
                <a:lnTo>
                  <a:pt x="382611" y="62137"/>
                </a:lnTo>
                <a:lnTo>
                  <a:pt x="371617" y="65801"/>
                </a:lnTo>
                <a:lnTo>
                  <a:pt x="360635" y="68536"/>
                </a:lnTo>
                <a:lnTo>
                  <a:pt x="349653" y="71284"/>
                </a:lnTo>
                <a:lnTo>
                  <a:pt x="338671" y="72187"/>
                </a:lnTo>
                <a:lnTo>
                  <a:pt x="328604" y="69452"/>
                </a:lnTo>
                <a:close/>
              </a:path>
            </a:pathLst>
          </a:custGeom>
          <a:solidFill>
            <a:srgbClr val="CCA48B"/>
          </a:solidFill>
        </p:spPr>
        <p:txBody>
          <a:bodyPr wrap="square" lIns="0" tIns="0" rIns="0" bIns="0" rtlCol="0">
            <a:noAutofit/>
          </a:bodyPr>
          <a:lstStyle/>
          <a:p>
            <a:endParaRPr sz="1790"/>
          </a:p>
        </p:txBody>
      </p:sp>
      <p:sp>
        <p:nvSpPr>
          <p:cNvPr id="120" name="object 120"/>
          <p:cNvSpPr/>
          <p:nvPr/>
        </p:nvSpPr>
        <p:spPr>
          <a:xfrm>
            <a:off x="7386766" y="2084477"/>
            <a:ext cx="615330" cy="378974"/>
          </a:xfrm>
          <a:custGeom>
            <a:avLst/>
            <a:gdLst/>
            <a:ahLst/>
            <a:cxnLst/>
            <a:rect l="l" t="t" r="r" b="b"/>
            <a:pathLst>
              <a:path w="618749" h="381079">
                <a:moveTo>
                  <a:pt x="1830" y="281474"/>
                </a:moveTo>
                <a:lnTo>
                  <a:pt x="3660" y="290609"/>
                </a:lnTo>
                <a:lnTo>
                  <a:pt x="8237" y="286957"/>
                </a:lnTo>
                <a:lnTo>
                  <a:pt x="12813" y="282390"/>
                </a:lnTo>
                <a:lnTo>
                  <a:pt x="17390" y="278726"/>
                </a:lnTo>
                <a:lnTo>
                  <a:pt x="21052" y="274158"/>
                </a:lnTo>
                <a:lnTo>
                  <a:pt x="25628" y="270507"/>
                </a:lnTo>
                <a:lnTo>
                  <a:pt x="30204" y="266843"/>
                </a:lnTo>
                <a:lnTo>
                  <a:pt x="34781" y="264107"/>
                </a:lnTo>
                <a:lnTo>
                  <a:pt x="41188" y="262275"/>
                </a:lnTo>
                <a:lnTo>
                  <a:pt x="64987" y="262275"/>
                </a:lnTo>
                <a:lnTo>
                  <a:pt x="76885" y="260456"/>
                </a:lnTo>
                <a:lnTo>
                  <a:pt x="89700" y="259540"/>
                </a:lnTo>
                <a:lnTo>
                  <a:pt x="102514" y="257708"/>
                </a:lnTo>
                <a:lnTo>
                  <a:pt x="115324" y="256792"/>
                </a:lnTo>
                <a:lnTo>
                  <a:pt x="127233" y="254973"/>
                </a:lnTo>
                <a:lnTo>
                  <a:pt x="140043" y="254973"/>
                </a:lnTo>
                <a:lnTo>
                  <a:pt x="151024" y="264107"/>
                </a:lnTo>
                <a:lnTo>
                  <a:pt x="162920" y="271423"/>
                </a:lnTo>
                <a:lnTo>
                  <a:pt x="175743" y="278726"/>
                </a:lnTo>
                <a:lnTo>
                  <a:pt x="188553" y="285125"/>
                </a:lnTo>
                <a:lnTo>
                  <a:pt x="201363" y="291525"/>
                </a:lnTo>
                <a:lnTo>
                  <a:pt x="215100" y="296092"/>
                </a:lnTo>
                <a:lnTo>
                  <a:pt x="228824" y="300659"/>
                </a:lnTo>
                <a:lnTo>
                  <a:pt x="243475" y="303408"/>
                </a:lnTo>
                <a:lnTo>
                  <a:pt x="258113" y="306143"/>
                </a:lnTo>
                <a:lnTo>
                  <a:pt x="272764" y="307975"/>
                </a:lnTo>
                <a:lnTo>
                  <a:pt x="287402" y="308891"/>
                </a:lnTo>
                <a:lnTo>
                  <a:pt x="316704" y="308891"/>
                </a:lnTo>
                <a:lnTo>
                  <a:pt x="331342" y="307059"/>
                </a:lnTo>
                <a:lnTo>
                  <a:pt x="345993" y="304311"/>
                </a:lnTo>
                <a:lnTo>
                  <a:pt x="360631" y="301575"/>
                </a:lnTo>
                <a:lnTo>
                  <a:pt x="370699" y="297008"/>
                </a:lnTo>
                <a:lnTo>
                  <a:pt x="381681" y="294260"/>
                </a:lnTo>
                <a:lnTo>
                  <a:pt x="392663" y="293344"/>
                </a:lnTo>
                <a:lnTo>
                  <a:pt x="404571" y="292441"/>
                </a:lnTo>
                <a:lnTo>
                  <a:pt x="415553" y="293344"/>
                </a:lnTo>
                <a:lnTo>
                  <a:pt x="427449" y="296092"/>
                </a:lnTo>
                <a:lnTo>
                  <a:pt x="437517" y="299743"/>
                </a:lnTo>
                <a:lnTo>
                  <a:pt x="447585" y="304311"/>
                </a:lnTo>
                <a:lnTo>
                  <a:pt x="464064" y="313458"/>
                </a:lnTo>
                <a:lnTo>
                  <a:pt x="480543" y="323509"/>
                </a:lnTo>
                <a:lnTo>
                  <a:pt x="496095" y="334476"/>
                </a:lnTo>
                <a:lnTo>
                  <a:pt x="512574" y="345443"/>
                </a:lnTo>
                <a:lnTo>
                  <a:pt x="528139" y="355494"/>
                </a:lnTo>
                <a:lnTo>
                  <a:pt x="544606" y="365545"/>
                </a:lnTo>
                <a:lnTo>
                  <a:pt x="561085" y="373763"/>
                </a:lnTo>
                <a:lnTo>
                  <a:pt x="577564" y="381079"/>
                </a:lnTo>
                <a:lnTo>
                  <a:pt x="584889" y="365545"/>
                </a:lnTo>
                <a:lnTo>
                  <a:pt x="591288" y="350926"/>
                </a:lnTo>
                <a:lnTo>
                  <a:pt x="598613" y="335392"/>
                </a:lnTo>
                <a:lnTo>
                  <a:pt x="604111" y="319858"/>
                </a:lnTo>
                <a:lnTo>
                  <a:pt x="609595" y="303408"/>
                </a:lnTo>
                <a:lnTo>
                  <a:pt x="614178" y="286957"/>
                </a:lnTo>
                <a:lnTo>
                  <a:pt x="616921" y="269591"/>
                </a:lnTo>
                <a:lnTo>
                  <a:pt x="618749" y="252225"/>
                </a:lnTo>
                <a:lnTo>
                  <a:pt x="603196" y="244006"/>
                </a:lnTo>
                <a:lnTo>
                  <a:pt x="586717" y="236690"/>
                </a:lnTo>
                <a:lnTo>
                  <a:pt x="570238" y="230291"/>
                </a:lnTo>
                <a:lnTo>
                  <a:pt x="553759" y="223891"/>
                </a:lnTo>
                <a:lnTo>
                  <a:pt x="537293" y="218421"/>
                </a:lnTo>
                <a:lnTo>
                  <a:pt x="520814" y="212021"/>
                </a:lnTo>
                <a:lnTo>
                  <a:pt x="503420" y="206538"/>
                </a:lnTo>
                <a:lnTo>
                  <a:pt x="486941" y="200138"/>
                </a:lnTo>
                <a:lnTo>
                  <a:pt x="470475" y="193739"/>
                </a:lnTo>
                <a:lnTo>
                  <a:pt x="454910" y="187339"/>
                </a:lnTo>
                <a:lnTo>
                  <a:pt x="438431" y="179121"/>
                </a:lnTo>
                <a:lnTo>
                  <a:pt x="422879" y="170889"/>
                </a:lnTo>
                <a:lnTo>
                  <a:pt x="408228" y="161754"/>
                </a:lnTo>
                <a:lnTo>
                  <a:pt x="393589" y="150787"/>
                </a:lnTo>
                <a:lnTo>
                  <a:pt x="379853" y="139821"/>
                </a:lnTo>
                <a:lnTo>
                  <a:pt x="366129" y="126118"/>
                </a:lnTo>
                <a:lnTo>
                  <a:pt x="355147" y="118803"/>
                </a:lnTo>
                <a:lnTo>
                  <a:pt x="344152" y="110584"/>
                </a:lnTo>
                <a:lnTo>
                  <a:pt x="334084" y="102353"/>
                </a:lnTo>
                <a:lnTo>
                  <a:pt x="323103" y="94134"/>
                </a:lnTo>
                <a:lnTo>
                  <a:pt x="313035" y="84999"/>
                </a:lnTo>
                <a:lnTo>
                  <a:pt x="302053" y="76768"/>
                </a:lnTo>
                <a:lnTo>
                  <a:pt x="291985" y="67633"/>
                </a:lnTo>
                <a:lnTo>
                  <a:pt x="281004" y="59401"/>
                </a:lnTo>
                <a:lnTo>
                  <a:pt x="270936" y="52098"/>
                </a:lnTo>
                <a:lnTo>
                  <a:pt x="259954" y="43867"/>
                </a:lnTo>
                <a:lnTo>
                  <a:pt x="248045" y="37467"/>
                </a:lnTo>
                <a:lnTo>
                  <a:pt x="236149" y="31984"/>
                </a:lnTo>
                <a:lnTo>
                  <a:pt x="224254" y="26501"/>
                </a:lnTo>
                <a:lnTo>
                  <a:pt x="211431" y="22849"/>
                </a:lnTo>
                <a:lnTo>
                  <a:pt x="198621" y="20114"/>
                </a:lnTo>
                <a:lnTo>
                  <a:pt x="184897" y="18282"/>
                </a:lnTo>
                <a:lnTo>
                  <a:pt x="179399" y="15546"/>
                </a:lnTo>
                <a:lnTo>
                  <a:pt x="173915" y="11882"/>
                </a:lnTo>
                <a:lnTo>
                  <a:pt x="167503" y="7315"/>
                </a:lnTo>
                <a:lnTo>
                  <a:pt x="162006" y="3664"/>
                </a:lnTo>
                <a:lnTo>
                  <a:pt x="155608" y="916"/>
                </a:lnTo>
                <a:lnTo>
                  <a:pt x="149196" y="0"/>
                </a:lnTo>
                <a:lnTo>
                  <a:pt x="143699" y="916"/>
                </a:lnTo>
                <a:lnTo>
                  <a:pt x="138214" y="4580"/>
                </a:lnTo>
                <a:lnTo>
                  <a:pt x="136386" y="13714"/>
                </a:lnTo>
                <a:lnTo>
                  <a:pt x="137300" y="21933"/>
                </a:lnTo>
                <a:lnTo>
                  <a:pt x="140043" y="30165"/>
                </a:lnTo>
                <a:lnTo>
                  <a:pt x="143699" y="38384"/>
                </a:lnTo>
                <a:lnTo>
                  <a:pt x="155608" y="38384"/>
                </a:lnTo>
                <a:lnTo>
                  <a:pt x="167503" y="39300"/>
                </a:lnTo>
                <a:lnTo>
                  <a:pt x="178485" y="41132"/>
                </a:lnTo>
                <a:lnTo>
                  <a:pt x="189467" y="43867"/>
                </a:lnTo>
                <a:lnTo>
                  <a:pt x="201363" y="45699"/>
                </a:lnTo>
                <a:lnTo>
                  <a:pt x="212358" y="47531"/>
                </a:lnTo>
                <a:lnTo>
                  <a:pt x="223339" y="49350"/>
                </a:lnTo>
                <a:lnTo>
                  <a:pt x="235235" y="49350"/>
                </a:lnTo>
                <a:lnTo>
                  <a:pt x="235235" y="51182"/>
                </a:lnTo>
                <a:lnTo>
                  <a:pt x="236149" y="53918"/>
                </a:lnTo>
                <a:lnTo>
                  <a:pt x="236149" y="58485"/>
                </a:lnTo>
                <a:lnTo>
                  <a:pt x="226082" y="58485"/>
                </a:lnTo>
                <a:lnTo>
                  <a:pt x="215100" y="57582"/>
                </a:lnTo>
                <a:lnTo>
                  <a:pt x="194964" y="57582"/>
                </a:lnTo>
                <a:lnTo>
                  <a:pt x="184897" y="58485"/>
                </a:lnTo>
                <a:lnTo>
                  <a:pt x="173915" y="58485"/>
                </a:lnTo>
                <a:lnTo>
                  <a:pt x="163834" y="59401"/>
                </a:lnTo>
                <a:lnTo>
                  <a:pt x="153767" y="60317"/>
                </a:lnTo>
                <a:lnTo>
                  <a:pt x="143699" y="61233"/>
                </a:lnTo>
                <a:lnTo>
                  <a:pt x="133631" y="62149"/>
                </a:lnTo>
                <a:lnTo>
                  <a:pt x="123563" y="63065"/>
                </a:lnTo>
                <a:lnTo>
                  <a:pt x="113496" y="64885"/>
                </a:lnTo>
                <a:lnTo>
                  <a:pt x="103428" y="66717"/>
                </a:lnTo>
                <a:lnTo>
                  <a:pt x="93360" y="68549"/>
                </a:lnTo>
                <a:lnTo>
                  <a:pt x="84208" y="70368"/>
                </a:lnTo>
                <a:lnTo>
                  <a:pt x="74139" y="73116"/>
                </a:lnTo>
                <a:lnTo>
                  <a:pt x="57664" y="81335"/>
                </a:lnTo>
                <a:lnTo>
                  <a:pt x="53087" y="86818"/>
                </a:lnTo>
                <a:lnTo>
                  <a:pt x="48511" y="93218"/>
                </a:lnTo>
                <a:lnTo>
                  <a:pt x="44850" y="99617"/>
                </a:lnTo>
                <a:lnTo>
                  <a:pt x="43934" y="105101"/>
                </a:lnTo>
                <a:lnTo>
                  <a:pt x="54002" y="102353"/>
                </a:lnTo>
                <a:lnTo>
                  <a:pt x="64071" y="100533"/>
                </a:lnTo>
                <a:lnTo>
                  <a:pt x="73225" y="98701"/>
                </a:lnTo>
                <a:lnTo>
                  <a:pt x="83293" y="95953"/>
                </a:lnTo>
                <a:lnTo>
                  <a:pt x="92446" y="93218"/>
                </a:lnTo>
                <a:lnTo>
                  <a:pt x="102514" y="90470"/>
                </a:lnTo>
                <a:lnTo>
                  <a:pt x="110753" y="85902"/>
                </a:lnTo>
                <a:lnTo>
                  <a:pt x="119907" y="80419"/>
                </a:lnTo>
                <a:lnTo>
                  <a:pt x="126318" y="86818"/>
                </a:lnTo>
                <a:lnTo>
                  <a:pt x="118079" y="95953"/>
                </a:lnTo>
                <a:lnTo>
                  <a:pt x="108925" y="103269"/>
                </a:lnTo>
                <a:lnTo>
                  <a:pt x="97943" y="107836"/>
                </a:lnTo>
                <a:lnTo>
                  <a:pt x="86954" y="111500"/>
                </a:lnTo>
                <a:lnTo>
                  <a:pt x="75054" y="114236"/>
                </a:lnTo>
                <a:lnTo>
                  <a:pt x="63156" y="116984"/>
                </a:lnTo>
                <a:lnTo>
                  <a:pt x="51256" y="118803"/>
                </a:lnTo>
                <a:lnTo>
                  <a:pt x="39358" y="120635"/>
                </a:lnTo>
                <a:lnTo>
                  <a:pt x="33865" y="125202"/>
                </a:lnTo>
                <a:lnTo>
                  <a:pt x="28373" y="129770"/>
                </a:lnTo>
                <a:lnTo>
                  <a:pt x="23798" y="135253"/>
                </a:lnTo>
                <a:lnTo>
                  <a:pt x="19221" y="141653"/>
                </a:lnTo>
                <a:lnTo>
                  <a:pt x="15559" y="148052"/>
                </a:lnTo>
                <a:lnTo>
                  <a:pt x="12813" y="154452"/>
                </a:lnTo>
                <a:lnTo>
                  <a:pt x="11898" y="161754"/>
                </a:lnTo>
                <a:lnTo>
                  <a:pt x="11898" y="169070"/>
                </a:lnTo>
                <a:lnTo>
                  <a:pt x="22882" y="162670"/>
                </a:lnTo>
                <a:lnTo>
                  <a:pt x="33865" y="157187"/>
                </a:lnTo>
                <a:lnTo>
                  <a:pt x="45765" y="152620"/>
                </a:lnTo>
                <a:lnTo>
                  <a:pt x="57664" y="148968"/>
                </a:lnTo>
                <a:lnTo>
                  <a:pt x="69563" y="145304"/>
                </a:lnTo>
                <a:lnTo>
                  <a:pt x="82377" y="141653"/>
                </a:lnTo>
                <a:lnTo>
                  <a:pt x="93360" y="138001"/>
                </a:lnTo>
                <a:lnTo>
                  <a:pt x="105256" y="133421"/>
                </a:lnTo>
                <a:lnTo>
                  <a:pt x="110753" y="130686"/>
                </a:lnTo>
                <a:lnTo>
                  <a:pt x="115324" y="125202"/>
                </a:lnTo>
                <a:lnTo>
                  <a:pt x="118993" y="122454"/>
                </a:lnTo>
                <a:lnTo>
                  <a:pt x="124478" y="126118"/>
                </a:lnTo>
                <a:lnTo>
                  <a:pt x="125392" y="133421"/>
                </a:lnTo>
                <a:lnTo>
                  <a:pt x="121735" y="139821"/>
                </a:lnTo>
                <a:lnTo>
                  <a:pt x="116238" y="145304"/>
                </a:lnTo>
                <a:lnTo>
                  <a:pt x="109839" y="149871"/>
                </a:lnTo>
                <a:lnTo>
                  <a:pt x="95188" y="154452"/>
                </a:lnTo>
                <a:lnTo>
                  <a:pt x="79631" y="159019"/>
                </a:lnTo>
                <a:lnTo>
                  <a:pt x="64071" y="162670"/>
                </a:lnTo>
                <a:lnTo>
                  <a:pt x="48511" y="168154"/>
                </a:lnTo>
                <a:lnTo>
                  <a:pt x="34781" y="175469"/>
                </a:lnTo>
                <a:lnTo>
                  <a:pt x="23798" y="185520"/>
                </a:lnTo>
                <a:lnTo>
                  <a:pt x="15559" y="199222"/>
                </a:lnTo>
                <a:lnTo>
                  <a:pt x="11898" y="216589"/>
                </a:lnTo>
                <a:lnTo>
                  <a:pt x="21052" y="212021"/>
                </a:lnTo>
                <a:lnTo>
                  <a:pt x="30204" y="208357"/>
                </a:lnTo>
                <a:lnTo>
                  <a:pt x="40273" y="204706"/>
                </a:lnTo>
                <a:lnTo>
                  <a:pt x="49427" y="201970"/>
                </a:lnTo>
                <a:lnTo>
                  <a:pt x="59494" y="199222"/>
                </a:lnTo>
                <a:lnTo>
                  <a:pt x="68648" y="196487"/>
                </a:lnTo>
                <a:lnTo>
                  <a:pt x="78716" y="193739"/>
                </a:lnTo>
                <a:lnTo>
                  <a:pt x="87869" y="190088"/>
                </a:lnTo>
                <a:lnTo>
                  <a:pt x="92446" y="188255"/>
                </a:lnTo>
                <a:lnTo>
                  <a:pt x="97017" y="185520"/>
                </a:lnTo>
                <a:lnTo>
                  <a:pt x="100686" y="182772"/>
                </a:lnTo>
                <a:lnTo>
                  <a:pt x="104342" y="179121"/>
                </a:lnTo>
                <a:lnTo>
                  <a:pt x="108011" y="176373"/>
                </a:lnTo>
                <a:lnTo>
                  <a:pt x="111668" y="174553"/>
                </a:lnTo>
                <a:lnTo>
                  <a:pt x="116238" y="173637"/>
                </a:lnTo>
                <a:lnTo>
                  <a:pt x="120821" y="175469"/>
                </a:lnTo>
                <a:lnTo>
                  <a:pt x="119907" y="180953"/>
                </a:lnTo>
                <a:lnTo>
                  <a:pt x="118079" y="186436"/>
                </a:lnTo>
                <a:lnTo>
                  <a:pt x="114410" y="191004"/>
                </a:lnTo>
                <a:lnTo>
                  <a:pt x="109839" y="195571"/>
                </a:lnTo>
                <a:lnTo>
                  <a:pt x="96103" y="201970"/>
                </a:lnTo>
                <a:lnTo>
                  <a:pt x="81462" y="207454"/>
                </a:lnTo>
                <a:lnTo>
                  <a:pt x="66817" y="212937"/>
                </a:lnTo>
                <a:lnTo>
                  <a:pt x="52171" y="218421"/>
                </a:lnTo>
                <a:lnTo>
                  <a:pt x="38442" y="223891"/>
                </a:lnTo>
                <a:lnTo>
                  <a:pt x="25628" y="232123"/>
                </a:lnTo>
                <a:lnTo>
                  <a:pt x="12813" y="241258"/>
                </a:lnTo>
                <a:lnTo>
                  <a:pt x="2746" y="253141"/>
                </a:lnTo>
                <a:lnTo>
                  <a:pt x="0" y="262275"/>
                </a:lnTo>
                <a:lnTo>
                  <a:pt x="0" y="271423"/>
                </a:lnTo>
                <a:lnTo>
                  <a:pt x="1830" y="281474"/>
                </a:lnTo>
                <a:close/>
              </a:path>
            </a:pathLst>
          </a:custGeom>
          <a:solidFill>
            <a:srgbClr val="CCA48B"/>
          </a:solidFill>
        </p:spPr>
        <p:txBody>
          <a:bodyPr wrap="square" lIns="0" tIns="0" rIns="0" bIns="0" rtlCol="0">
            <a:noAutofit/>
          </a:bodyPr>
          <a:lstStyle/>
          <a:p>
            <a:endParaRPr sz="1790"/>
          </a:p>
        </p:txBody>
      </p:sp>
      <p:sp>
        <p:nvSpPr>
          <p:cNvPr id="121" name="object 121"/>
          <p:cNvSpPr/>
          <p:nvPr/>
        </p:nvSpPr>
        <p:spPr>
          <a:xfrm>
            <a:off x="7949308" y="2294416"/>
            <a:ext cx="723662" cy="411685"/>
          </a:xfrm>
          <a:custGeom>
            <a:avLst/>
            <a:gdLst/>
            <a:ahLst/>
            <a:cxnLst/>
            <a:rect l="l" t="t" r="r" b="b"/>
            <a:pathLst>
              <a:path w="727682" h="413972">
                <a:moveTo>
                  <a:pt x="726793" y="314362"/>
                </a:moveTo>
                <a:lnTo>
                  <a:pt x="727682" y="271410"/>
                </a:lnTo>
                <a:lnTo>
                  <a:pt x="727682" y="229375"/>
                </a:lnTo>
                <a:lnTo>
                  <a:pt x="725778" y="193739"/>
                </a:lnTo>
                <a:lnTo>
                  <a:pt x="724889" y="168141"/>
                </a:lnTo>
                <a:lnTo>
                  <a:pt x="724000" y="159006"/>
                </a:lnTo>
                <a:lnTo>
                  <a:pt x="721207" y="138905"/>
                </a:lnTo>
                <a:lnTo>
                  <a:pt x="718541" y="117887"/>
                </a:lnTo>
                <a:lnTo>
                  <a:pt x="714859" y="97785"/>
                </a:lnTo>
                <a:lnTo>
                  <a:pt x="711178" y="78587"/>
                </a:lnTo>
                <a:lnTo>
                  <a:pt x="706607" y="58485"/>
                </a:lnTo>
                <a:lnTo>
                  <a:pt x="702037" y="39300"/>
                </a:lnTo>
                <a:lnTo>
                  <a:pt x="695689" y="20101"/>
                </a:lnTo>
                <a:lnTo>
                  <a:pt x="689214" y="916"/>
                </a:lnTo>
                <a:lnTo>
                  <a:pt x="675503" y="916"/>
                </a:lnTo>
                <a:lnTo>
                  <a:pt x="669028" y="0"/>
                </a:lnTo>
                <a:lnTo>
                  <a:pt x="655354" y="0"/>
                </a:lnTo>
                <a:lnTo>
                  <a:pt x="648956" y="916"/>
                </a:lnTo>
                <a:lnTo>
                  <a:pt x="642544" y="1832"/>
                </a:lnTo>
                <a:lnTo>
                  <a:pt x="637060" y="4567"/>
                </a:lnTo>
                <a:lnTo>
                  <a:pt x="626065" y="16450"/>
                </a:lnTo>
                <a:lnTo>
                  <a:pt x="614169" y="27417"/>
                </a:lnTo>
                <a:lnTo>
                  <a:pt x="602273" y="37467"/>
                </a:lnTo>
                <a:lnTo>
                  <a:pt x="590378" y="47518"/>
                </a:lnTo>
                <a:lnTo>
                  <a:pt x="577555" y="55737"/>
                </a:lnTo>
                <a:lnTo>
                  <a:pt x="564745" y="63053"/>
                </a:lnTo>
                <a:lnTo>
                  <a:pt x="551935" y="68536"/>
                </a:lnTo>
                <a:lnTo>
                  <a:pt x="538198" y="74019"/>
                </a:lnTo>
                <a:lnTo>
                  <a:pt x="559248" y="83154"/>
                </a:lnTo>
                <a:lnTo>
                  <a:pt x="581224" y="93205"/>
                </a:lnTo>
                <a:lnTo>
                  <a:pt x="602273" y="105088"/>
                </a:lnTo>
                <a:lnTo>
                  <a:pt x="622409" y="118803"/>
                </a:lnTo>
                <a:lnTo>
                  <a:pt x="640716" y="134337"/>
                </a:lnTo>
                <a:lnTo>
                  <a:pt x="656281" y="152607"/>
                </a:lnTo>
                <a:lnTo>
                  <a:pt x="669028" y="172721"/>
                </a:lnTo>
                <a:lnTo>
                  <a:pt x="677280" y="195558"/>
                </a:lnTo>
                <a:lnTo>
                  <a:pt x="679184" y="204706"/>
                </a:lnTo>
                <a:lnTo>
                  <a:pt x="680073" y="214757"/>
                </a:lnTo>
                <a:lnTo>
                  <a:pt x="678296" y="223891"/>
                </a:lnTo>
                <a:lnTo>
                  <a:pt x="671821" y="230291"/>
                </a:lnTo>
                <a:lnTo>
                  <a:pt x="669028" y="225723"/>
                </a:lnTo>
                <a:lnTo>
                  <a:pt x="661766" y="215660"/>
                </a:lnTo>
                <a:lnTo>
                  <a:pt x="653526" y="202874"/>
                </a:lnTo>
                <a:lnTo>
                  <a:pt x="647128" y="190991"/>
                </a:lnTo>
                <a:lnTo>
                  <a:pt x="633391" y="180024"/>
                </a:lnTo>
                <a:lnTo>
                  <a:pt x="618753" y="169057"/>
                </a:lnTo>
                <a:lnTo>
                  <a:pt x="604102" y="159006"/>
                </a:lnTo>
                <a:lnTo>
                  <a:pt x="589463" y="148955"/>
                </a:lnTo>
                <a:lnTo>
                  <a:pt x="574813" y="139821"/>
                </a:lnTo>
                <a:lnTo>
                  <a:pt x="559248" y="130673"/>
                </a:lnTo>
                <a:lnTo>
                  <a:pt x="543695" y="122454"/>
                </a:lnTo>
                <a:lnTo>
                  <a:pt x="528130" y="115139"/>
                </a:lnTo>
                <a:lnTo>
                  <a:pt x="512578" y="107836"/>
                </a:lnTo>
                <a:lnTo>
                  <a:pt x="496099" y="101437"/>
                </a:lnTo>
                <a:lnTo>
                  <a:pt x="479620" y="95953"/>
                </a:lnTo>
                <a:lnTo>
                  <a:pt x="462227" y="91386"/>
                </a:lnTo>
                <a:lnTo>
                  <a:pt x="444833" y="86818"/>
                </a:lnTo>
                <a:lnTo>
                  <a:pt x="427453" y="84070"/>
                </a:lnTo>
                <a:lnTo>
                  <a:pt x="409146" y="81335"/>
                </a:lnTo>
                <a:lnTo>
                  <a:pt x="390838" y="80419"/>
                </a:lnTo>
                <a:lnTo>
                  <a:pt x="140034" y="56653"/>
                </a:lnTo>
                <a:lnTo>
                  <a:pt x="137291" y="65801"/>
                </a:lnTo>
                <a:lnTo>
                  <a:pt x="132721" y="75852"/>
                </a:lnTo>
                <a:lnTo>
                  <a:pt x="128138" y="86818"/>
                </a:lnTo>
                <a:lnTo>
                  <a:pt x="123567" y="96869"/>
                </a:lnTo>
                <a:lnTo>
                  <a:pt x="119898" y="106920"/>
                </a:lnTo>
                <a:lnTo>
                  <a:pt x="116242" y="114223"/>
                </a:lnTo>
                <a:lnTo>
                  <a:pt x="113500" y="119706"/>
                </a:lnTo>
                <a:lnTo>
                  <a:pt x="112573" y="121538"/>
                </a:lnTo>
                <a:lnTo>
                  <a:pt x="108002" y="108752"/>
                </a:lnTo>
                <a:lnTo>
                  <a:pt x="108002" y="95037"/>
                </a:lnTo>
                <a:lnTo>
                  <a:pt x="109830" y="81335"/>
                </a:lnTo>
                <a:lnTo>
                  <a:pt x="113500" y="67620"/>
                </a:lnTo>
                <a:lnTo>
                  <a:pt x="116242" y="53918"/>
                </a:lnTo>
                <a:lnTo>
                  <a:pt x="117156" y="40203"/>
                </a:lnTo>
                <a:lnTo>
                  <a:pt x="114414" y="27417"/>
                </a:lnTo>
                <a:lnTo>
                  <a:pt x="108002" y="14618"/>
                </a:lnTo>
                <a:lnTo>
                  <a:pt x="103432" y="11882"/>
                </a:lnTo>
                <a:lnTo>
                  <a:pt x="97935" y="10050"/>
                </a:lnTo>
                <a:lnTo>
                  <a:pt x="92437" y="9134"/>
                </a:lnTo>
                <a:lnTo>
                  <a:pt x="86039" y="9134"/>
                </a:lnTo>
                <a:lnTo>
                  <a:pt x="75971" y="12786"/>
                </a:lnTo>
                <a:lnTo>
                  <a:pt x="71388" y="17366"/>
                </a:lnTo>
                <a:lnTo>
                  <a:pt x="70474" y="23753"/>
                </a:lnTo>
                <a:lnTo>
                  <a:pt x="71388" y="30152"/>
                </a:lnTo>
                <a:lnTo>
                  <a:pt x="74130" y="37467"/>
                </a:lnTo>
                <a:lnTo>
                  <a:pt x="75971" y="45686"/>
                </a:lnTo>
                <a:lnTo>
                  <a:pt x="75971" y="53918"/>
                </a:lnTo>
                <a:lnTo>
                  <a:pt x="74130" y="61221"/>
                </a:lnTo>
                <a:lnTo>
                  <a:pt x="66817" y="82238"/>
                </a:lnTo>
                <a:lnTo>
                  <a:pt x="60406" y="104172"/>
                </a:lnTo>
                <a:lnTo>
                  <a:pt x="53080" y="125190"/>
                </a:lnTo>
                <a:lnTo>
                  <a:pt x="45755" y="146220"/>
                </a:lnTo>
                <a:lnTo>
                  <a:pt x="36614" y="167238"/>
                </a:lnTo>
                <a:lnTo>
                  <a:pt x="26534" y="186423"/>
                </a:lnTo>
                <a:lnTo>
                  <a:pt x="14638" y="205609"/>
                </a:lnTo>
                <a:lnTo>
                  <a:pt x="0" y="223891"/>
                </a:lnTo>
                <a:lnTo>
                  <a:pt x="2742" y="229375"/>
                </a:lnTo>
                <a:lnTo>
                  <a:pt x="6398" y="233026"/>
                </a:lnTo>
                <a:lnTo>
                  <a:pt x="10981" y="236690"/>
                </a:lnTo>
                <a:lnTo>
                  <a:pt x="15552" y="240342"/>
                </a:lnTo>
                <a:lnTo>
                  <a:pt x="20135" y="242174"/>
                </a:lnTo>
                <a:lnTo>
                  <a:pt x="25620" y="244909"/>
                </a:lnTo>
                <a:lnTo>
                  <a:pt x="31117" y="246741"/>
                </a:lnTo>
                <a:lnTo>
                  <a:pt x="36614" y="248560"/>
                </a:lnTo>
                <a:lnTo>
                  <a:pt x="44841" y="244909"/>
                </a:lnTo>
                <a:lnTo>
                  <a:pt x="53080" y="240342"/>
                </a:lnTo>
                <a:lnTo>
                  <a:pt x="60406" y="233942"/>
                </a:lnTo>
                <a:lnTo>
                  <a:pt x="67731" y="227543"/>
                </a:lnTo>
                <a:lnTo>
                  <a:pt x="74130" y="219324"/>
                </a:lnTo>
                <a:lnTo>
                  <a:pt x="80541" y="212009"/>
                </a:lnTo>
                <a:lnTo>
                  <a:pt x="86039" y="203790"/>
                </a:lnTo>
                <a:lnTo>
                  <a:pt x="91523" y="196474"/>
                </a:lnTo>
                <a:lnTo>
                  <a:pt x="97935" y="201042"/>
                </a:lnTo>
                <a:lnTo>
                  <a:pt x="82370" y="239426"/>
                </a:lnTo>
                <a:lnTo>
                  <a:pt x="106174" y="254044"/>
                </a:lnTo>
                <a:lnTo>
                  <a:pt x="130880" y="268675"/>
                </a:lnTo>
                <a:lnTo>
                  <a:pt x="155599" y="282377"/>
                </a:lnTo>
                <a:lnTo>
                  <a:pt x="180317" y="296079"/>
                </a:lnTo>
                <a:lnTo>
                  <a:pt x="205023" y="308878"/>
                </a:lnTo>
                <a:lnTo>
                  <a:pt x="229742" y="320761"/>
                </a:lnTo>
                <a:lnTo>
                  <a:pt x="255362" y="332644"/>
                </a:lnTo>
                <a:lnTo>
                  <a:pt x="280995" y="343611"/>
                </a:lnTo>
                <a:lnTo>
                  <a:pt x="307541" y="354565"/>
                </a:lnTo>
                <a:lnTo>
                  <a:pt x="334088" y="363713"/>
                </a:lnTo>
                <a:lnTo>
                  <a:pt x="360635" y="372847"/>
                </a:lnTo>
                <a:lnTo>
                  <a:pt x="388083" y="380163"/>
                </a:lnTo>
                <a:lnTo>
                  <a:pt x="415544" y="387466"/>
                </a:lnTo>
                <a:lnTo>
                  <a:pt x="443005" y="393865"/>
                </a:lnTo>
                <a:lnTo>
                  <a:pt x="471380" y="398432"/>
                </a:lnTo>
                <a:lnTo>
                  <a:pt x="500669" y="403000"/>
                </a:lnTo>
                <a:lnTo>
                  <a:pt x="502497" y="403000"/>
                </a:lnTo>
                <a:lnTo>
                  <a:pt x="507995" y="403916"/>
                </a:lnTo>
                <a:lnTo>
                  <a:pt x="515320" y="404832"/>
                </a:lnTo>
                <a:lnTo>
                  <a:pt x="526302" y="406664"/>
                </a:lnTo>
                <a:lnTo>
                  <a:pt x="539112" y="408483"/>
                </a:lnTo>
                <a:lnTo>
                  <a:pt x="553763" y="409399"/>
                </a:lnTo>
                <a:lnTo>
                  <a:pt x="569315" y="411231"/>
                </a:lnTo>
                <a:lnTo>
                  <a:pt x="586708" y="412147"/>
                </a:lnTo>
                <a:lnTo>
                  <a:pt x="604102" y="413063"/>
                </a:lnTo>
                <a:lnTo>
                  <a:pt x="621495" y="413972"/>
                </a:lnTo>
                <a:lnTo>
                  <a:pt x="638888" y="413972"/>
                </a:lnTo>
                <a:lnTo>
                  <a:pt x="655354" y="413063"/>
                </a:lnTo>
                <a:lnTo>
                  <a:pt x="670932" y="411231"/>
                </a:lnTo>
                <a:lnTo>
                  <a:pt x="685532" y="408483"/>
                </a:lnTo>
                <a:lnTo>
                  <a:pt x="697466" y="403916"/>
                </a:lnTo>
                <a:lnTo>
                  <a:pt x="707496" y="399348"/>
                </a:lnTo>
                <a:lnTo>
                  <a:pt x="717652" y="382898"/>
                </a:lnTo>
                <a:lnTo>
                  <a:pt x="724000" y="352746"/>
                </a:lnTo>
                <a:lnTo>
                  <a:pt x="726793" y="314362"/>
                </a:lnTo>
                <a:close/>
              </a:path>
            </a:pathLst>
          </a:custGeom>
          <a:solidFill>
            <a:srgbClr val="CCFBFF"/>
          </a:solidFill>
        </p:spPr>
        <p:txBody>
          <a:bodyPr wrap="square" lIns="0" tIns="0" rIns="0" bIns="0" rtlCol="0">
            <a:noAutofit/>
          </a:bodyPr>
          <a:lstStyle/>
          <a:p>
            <a:endParaRPr sz="1790"/>
          </a:p>
        </p:txBody>
      </p:sp>
      <p:sp>
        <p:nvSpPr>
          <p:cNvPr id="122" name="object 122"/>
          <p:cNvSpPr/>
          <p:nvPr/>
        </p:nvSpPr>
        <p:spPr>
          <a:xfrm>
            <a:off x="8119527" y="2285332"/>
            <a:ext cx="77369" cy="40892"/>
          </a:xfrm>
          <a:custGeom>
            <a:avLst/>
            <a:gdLst/>
            <a:ahLst/>
            <a:cxnLst/>
            <a:rect l="l" t="t" r="r" b="b"/>
            <a:pathLst>
              <a:path w="77799" h="41119">
                <a:moveTo>
                  <a:pt x="7312" y="24669"/>
                </a:moveTo>
                <a:lnTo>
                  <a:pt x="0" y="29236"/>
                </a:lnTo>
                <a:lnTo>
                  <a:pt x="10067" y="31068"/>
                </a:lnTo>
                <a:lnTo>
                  <a:pt x="20135" y="31984"/>
                </a:lnTo>
                <a:lnTo>
                  <a:pt x="29289" y="33803"/>
                </a:lnTo>
                <a:lnTo>
                  <a:pt x="39356" y="34719"/>
                </a:lnTo>
                <a:lnTo>
                  <a:pt x="48510" y="36551"/>
                </a:lnTo>
                <a:lnTo>
                  <a:pt x="58578" y="37467"/>
                </a:lnTo>
                <a:lnTo>
                  <a:pt x="67731" y="39287"/>
                </a:lnTo>
                <a:lnTo>
                  <a:pt x="77799" y="41119"/>
                </a:lnTo>
                <a:lnTo>
                  <a:pt x="73216" y="31068"/>
                </a:lnTo>
                <a:lnTo>
                  <a:pt x="68645" y="20101"/>
                </a:lnTo>
                <a:lnTo>
                  <a:pt x="64062" y="10050"/>
                </a:lnTo>
                <a:lnTo>
                  <a:pt x="58578" y="903"/>
                </a:lnTo>
                <a:lnTo>
                  <a:pt x="49424" y="0"/>
                </a:lnTo>
                <a:lnTo>
                  <a:pt x="42099" y="1819"/>
                </a:lnTo>
                <a:lnTo>
                  <a:pt x="34773" y="5483"/>
                </a:lnTo>
                <a:lnTo>
                  <a:pt x="27460" y="9134"/>
                </a:lnTo>
                <a:lnTo>
                  <a:pt x="21049" y="14618"/>
                </a:lnTo>
                <a:lnTo>
                  <a:pt x="13724" y="20101"/>
                </a:lnTo>
                <a:lnTo>
                  <a:pt x="7312" y="24669"/>
                </a:lnTo>
                <a:close/>
              </a:path>
            </a:pathLst>
          </a:custGeom>
          <a:solidFill>
            <a:srgbClr val="CCFBFF"/>
          </a:solidFill>
        </p:spPr>
        <p:txBody>
          <a:bodyPr wrap="square" lIns="0" tIns="0" rIns="0" bIns="0" rtlCol="0">
            <a:noAutofit/>
          </a:bodyPr>
          <a:lstStyle/>
          <a:p>
            <a:endParaRPr sz="1790"/>
          </a:p>
        </p:txBody>
      </p:sp>
      <p:sp>
        <p:nvSpPr>
          <p:cNvPr id="123" name="object 123"/>
          <p:cNvSpPr/>
          <p:nvPr/>
        </p:nvSpPr>
        <p:spPr>
          <a:xfrm>
            <a:off x="7400419" y="2368028"/>
            <a:ext cx="555252" cy="316256"/>
          </a:xfrm>
          <a:custGeom>
            <a:avLst/>
            <a:gdLst/>
            <a:ahLst/>
            <a:cxnLst/>
            <a:rect l="l" t="t" r="r" b="b"/>
            <a:pathLst>
              <a:path w="558337" h="318013">
                <a:moveTo>
                  <a:pt x="26544" y="5483"/>
                </a:moveTo>
                <a:lnTo>
                  <a:pt x="15559" y="10966"/>
                </a:lnTo>
                <a:lnTo>
                  <a:pt x="4576" y="65801"/>
                </a:lnTo>
                <a:lnTo>
                  <a:pt x="0" y="125202"/>
                </a:lnTo>
                <a:lnTo>
                  <a:pt x="2746" y="184591"/>
                </a:lnTo>
                <a:lnTo>
                  <a:pt x="10984" y="239426"/>
                </a:lnTo>
                <a:lnTo>
                  <a:pt x="15559" y="249477"/>
                </a:lnTo>
                <a:lnTo>
                  <a:pt x="19221" y="260443"/>
                </a:lnTo>
                <a:lnTo>
                  <a:pt x="22882" y="272326"/>
                </a:lnTo>
                <a:lnTo>
                  <a:pt x="26544" y="283293"/>
                </a:lnTo>
                <a:lnTo>
                  <a:pt x="31121" y="293344"/>
                </a:lnTo>
                <a:lnTo>
                  <a:pt x="37527" y="302479"/>
                </a:lnTo>
                <a:lnTo>
                  <a:pt x="46681" y="309794"/>
                </a:lnTo>
                <a:lnTo>
                  <a:pt x="57665" y="313446"/>
                </a:lnTo>
                <a:lnTo>
                  <a:pt x="78717" y="316194"/>
                </a:lnTo>
                <a:lnTo>
                  <a:pt x="98852" y="317110"/>
                </a:lnTo>
                <a:lnTo>
                  <a:pt x="118988" y="318013"/>
                </a:lnTo>
                <a:lnTo>
                  <a:pt x="139123" y="318013"/>
                </a:lnTo>
                <a:lnTo>
                  <a:pt x="159259" y="317110"/>
                </a:lnTo>
                <a:lnTo>
                  <a:pt x="179407" y="315278"/>
                </a:lnTo>
                <a:lnTo>
                  <a:pt x="199542" y="313446"/>
                </a:lnTo>
                <a:lnTo>
                  <a:pt x="218764" y="310710"/>
                </a:lnTo>
                <a:lnTo>
                  <a:pt x="237985" y="307059"/>
                </a:lnTo>
                <a:lnTo>
                  <a:pt x="257207" y="303395"/>
                </a:lnTo>
                <a:lnTo>
                  <a:pt x="276428" y="299743"/>
                </a:lnTo>
                <a:lnTo>
                  <a:pt x="295649" y="294260"/>
                </a:lnTo>
                <a:lnTo>
                  <a:pt x="313957" y="289693"/>
                </a:lnTo>
                <a:lnTo>
                  <a:pt x="332264" y="284209"/>
                </a:lnTo>
                <a:lnTo>
                  <a:pt x="350571" y="278726"/>
                </a:lnTo>
                <a:lnTo>
                  <a:pt x="368866" y="272326"/>
                </a:lnTo>
                <a:lnTo>
                  <a:pt x="477795" y="229375"/>
                </a:lnTo>
                <a:lnTo>
                  <a:pt x="558337" y="188255"/>
                </a:lnTo>
                <a:lnTo>
                  <a:pt x="551939" y="185507"/>
                </a:lnTo>
                <a:lnTo>
                  <a:pt x="546441" y="180024"/>
                </a:lnTo>
                <a:lnTo>
                  <a:pt x="541871" y="174541"/>
                </a:lnTo>
                <a:lnTo>
                  <a:pt x="537288" y="168154"/>
                </a:lnTo>
                <a:lnTo>
                  <a:pt x="533631" y="156271"/>
                </a:lnTo>
                <a:lnTo>
                  <a:pt x="533631" y="143472"/>
                </a:lnTo>
                <a:lnTo>
                  <a:pt x="536374" y="131589"/>
                </a:lnTo>
                <a:lnTo>
                  <a:pt x="539116" y="119719"/>
                </a:lnTo>
                <a:lnTo>
                  <a:pt x="515324" y="100521"/>
                </a:lnTo>
                <a:lnTo>
                  <a:pt x="406394" y="37467"/>
                </a:lnTo>
                <a:lnTo>
                  <a:pt x="375277" y="28333"/>
                </a:lnTo>
                <a:lnTo>
                  <a:pt x="366123" y="32900"/>
                </a:lnTo>
                <a:lnTo>
                  <a:pt x="357884" y="36551"/>
                </a:lnTo>
                <a:lnTo>
                  <a:pt x="347816" y="40203"/>
                </a:lnTo>
                <a:lnTo>
                  <a:pt x="338663" y="42951"/>
                </a:lnTo>
                <a:lnTo>
                  <a:pt x="328595" y="44783"/>
                </a:lnTo>
                <a:lnTo>
                  <a:pt x="319441" y="46602"/>
                </a:lnTo>
                <a:lnTo>
                  <a:pt x="309373" y="48434"/>
                </a:lnTo>
                <a:lnTo>
                  <a:pt x="299306" y="49350"/>
                </a:lnTo>
                <a:lnTo>
                  <a:pt x="288324" y="50266"/>
                </a:lnTo>
                <a:lnTo>
                  <a:pt x="278256" y="51170"/>
                </a:lnTo>
                <a:lnTo>
                  <a:pt x="268188" y="51170"/>
                </a:lnTo>
                <a:lnTo>
                  <a:pt x="257207" y="50266"/>
                </a:lnTo>
                <a:lnTo>
                  <a:pt x="247139" y="50266"/>
                </a:lnTo>
                <a:lnTo>
                  <a:pt x="237071" y="49350"/>
                </a:lnTo>
                <a:lnTo>
                  <a:pt x="227003" y="48434"/>
                </a:lnTo>
                <a:lnTo>
                  <a:pt x="216923" y="47518"/>
                </a:lnTo>
                <a:lnTo>
                  <a:pt x="195873" y="63053"/>
                </a:lnTo>
                <a:lnTo>
                  <a:pt x="174824" y="85902"/>
                </a:lnTo>
                <a:lnTo>
                  <a:pt x="154688" y="114236"/>
                </a:lnTo>
                <a:lnTo>
                  <a:pt x="137295" y="144388"/>
                </a:lnTo>
                <a:lnTo>
                  <a:pt x="120816" y="172721"/>
                </a:lnTo>
                <a:lnTo>
                  <a:pt x="108006" y="198306"/>
                </a:lnTo>
                <a:lnTo>
                  <a:pt x="97938" y="216576"/>
                </a:lnTo>
                <a:lnTo>
                  <a:pt x="92441" y="224807"/>
                </a:lnTo>
                <a:lnTo>
                  <a:pt x="83287" y="213841"/>
                </a:lnTo>
                <a:lnTo>
                  <a:pt x="84214" y="206525"/>
                </a:lnTo>
                <a:lnTo>
                  <a:pt x="90613" y="189171"/>
                </a:lnTo>
                <a:lnTo>
                  <a:pt x="99767" y="165406"/>
                </a:lnTo>
                <a:lnTo>
                  <a:pt x="111662" y="137989"/>
                </a:lnTo>
                <a:lnTo>
                  <a:pt x="126313" y="107836"/>
                </a:lnTo>
                <a:lnTo>
                  <a:pt x="142792" y="79503"/>
                </a:lnTo>
                <a:lnTo>
                  <a:pt x="159259" y="53918"/>
                </a:lnTo>
                <a:lnTo>
                  <a:pt x="176652" y="33816"/>
                </a:lnTo>
                <a:lnTo>
                  <a:pt x="123571" y="3651"/>
                </a:lnTo>
                <a:lnTo>
                  <a:pt x="110748" y="2748"/>
                </a:lnTo>
                <a:lnTo>
                  <a:pt x="96110" y="916"/>
                </a:lnTo>
                <a:lnTo>
                  <a:pt x="82373" y="0"/>
                </a:lnTo>
                <a:lnTo>
                  <a:pt x="53088" y="0"/>
                </a:lnTo>
                <a:lnTo>
                  <a:pt x="39358" y="1832"/>
                </a:lnTo>
                <a:lnTo>
                  <a:pt x="26544" y="5483"/>
                </a:lnTo>
                <a:close/>
              </a:path>
            </a:pathLst>
          </a:custGeom>
          <a:solidFill>
            <a:srgbClr val="CCFBFF"/>
          </a:solidFill>
        </p:spPr>
        <p:txBody>
          <a:bodyPr wrap="square" lIns="0" tIns="0" rIns="0" bIns="0" rtlCol="0">
            <a:noAutofit/>
          </a:bodyPr>
          <a:lstStyle/>
          <a:p>
            <a:endParaRPr sz="1790"/>
          </a:p>
        </p:txBody>
      </p:sp>
      <p:sp>
        <p:nvSpPr>
          <p:cNvPr id="124" name="object 124"/>
          <p:cNvSpPr/>
          <p:nvPr/>
        </p:nvSpPr>
        <p:spPr>
          <a:xfrm>
            <a:off x="7790011" y="2566150"/>
            <a:ext cx="423273" cy="104507"/>
          </a:xfrm>
          <a:custGeom>
            <a:avLst/>
            <a:gdLst/>
            <a:ahLst/>
            <a:cxnLst/>
            <a:rect l="l" t="t" r="r" b="b"/>
            <a:pathLst>
              <a:path w="425625" h="105088">
                <a:moveTo>
                  <a:pt x="425625" y="104172"/>
                </a:moveTo>
                <a:lnTo>
                  <a:pt x="231570" y="0"/>
                </a:lnTo>
                <a:lnTo>
                  <a:pt x="229742" y="916"/>
                </a:lnTo>
                <a:lnTo>
                  <a:pt x="223331" y="3651"/>
                </a:lnTo>
                <a:lnTo>
                  <a:pt x="213263" y="8218"/>
                </a:lnTo>
                <a:lnTo>
                  <a:pt x="199539" y="14618"/>
                </a:lnTo>
                <a:lnTo>
                  <a:pt x="183974" y="21933"/>
                </a:lnTo>
                <a:lnTo>
                  <a:pt x="166581" y="29236"/>
                </a:lnTo>
                <a:lnTo>
                  <a:pt x="147359" y="38384"/>
                </a:lnTo>
                <a:lnTo>
                  <a:pt x="128138" y="47518"/>
                </a:lnTo>
                <a:lnTo>
                  <a:pt x="107088" y="56653"/>
                </a:lnTo>
                <a:lnTo>
                  <a:pt x="86953" y="65788"/>
                </a:lnTo>
                <a:lnTo>
                  <a:pt x="67731" y="74935"/>
                </a:lnTo>
                <a:lnTo>
                  <a:pt x="49424" y="83154"/>
                </a:lnTo>
                <a:lnTo>
                  <a:pt x="32945" y="90470"/>
                </a:lnTo>
                <a:lnTo>
                  <a:pt x="19221" y="96869"/>
                </a:lnTo>
                <a:lnTo>
                  <a:pt x="8239" y="101437"/>
                </a:lnTo>
                <a:lnTo>
                  <a:pt x="0" y="105088"/>
                </a:lnTo>
                <a:lnTo>
                  <a:pt x="425625" y="104172"/>
                </a:lnTo>
                <a:close/>
              </a:path>
            </a:pathLst>
          </a:custGeom>
          <a:solidFill>
            <a:srgbClr val="CCFBFF"/>
          </a:solidFill>
        </p:spPr>
        <p:txBody>
          <a:bodyPr wrap="square" lIns="0" tIns="0" rIns="0" bIns="0" rtlCol="0">
            <a:noAutofit/>
          </a:bodyPr>
          <a:lstStyle/>
          <a:p>
            <a:endParaRPr sz="1790"/>
          </a:p>
        </p:txBody>
      </p:sp>
      <p:sp>
        <p:nvSpPr>
          <p:cNvPr id="28" name="object 28"/>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29" name="object 29"/>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0" name="object 30"/>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1" name="object 31"/>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2" name="object 32"/>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3" name="object 33"/>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4" name="object 34"/>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5" name="object 35"/>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6" name="object 36"/>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7" name="object 37"/>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8" name="object 38"/>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39" name="object 39"/>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0" name="object 40"/>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1" name="object 41"/>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2" name="object 42"/>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3" name="object 43"/>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4" name="object 44"/>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5" name="object 45"/>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6" name="object 46"/>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7" name="object 47"/>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8" name="object 48"/>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49" name="object 49"/>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50" name="object 50"/>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51" name="object 51"/>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52" name="object 52"/>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53" name="object 53"/>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54" name="object 54"/>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55" name="object 55"/>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56" name="object 56"/>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57" name="object 57"/>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58" name="object 58"/>
          <p:cNvSpPr/>
          <p:nvPr/>
        </p:nvSpPr>
        <p:spPr>
          <a:xfrm>
            <a:off x="549132" y="903792"/>
            <a:ext cx="6499830" cy="452274"/>
          </a:xfrm>
          <a:prstGeom prst="rect">
            <a:avLst/>
          </a:prstGeom>
          <a:blipFill>
            <a:blip r:embed="rId2" cstate="print"/>
            <a:stretch>
              <a:fillRect/>
            </a:stretch>
          </a:blipFill>
        </p:spPr>
        <p:txBody>
          <a:bodyPr wrap="square" lIns="0" tIns="0" rIns="0" bIns="0" rtlCol="0">
            <a:noAutofit/>
          </a:bodyPr>
          <a:lstStyle/>
          <a:p>
            <a:endParaRPr sz="1790"/>
          </a:p>
        </p:txBody>
      </p:sp>
      <p:sp>
        <p:nvSpPr>
          <p:cNvPr id="59" name="object 59"/>
          <p:cNvSpPr/>
          <p:nvPr/>
        </p:nvSpPr>
        <p:spPr>
          <a:xfrm>
            <a:off x="820333" y="1271319"/>
            <a:ext cx="84455" cy="84745"/>
          </a:xfrm>
          <a:custGeom>
            <a:avLst/>
            <a:gdLst/>
            <a:ahLst/>
            <a:cxnLst/>
            <a:rect l="l" t="t" r="r" b="b"/>
            <a:pathLst>
              <a:path w="84924" h="85216">
                <a:moveTo>
                  <a:pt x="42456" y="0"/>
                </a:moveTo>
                <a:lnTo>
                  <a:pt x="55455" y="1906"/>
                </a:lnTo>
                <a:lnTo>
                  <a:pt x="66835" y="7596"/>
                </a:lnTo>
                <a:lnTo>
                  <a:pt x="72529" y="12445"/>
                </a:lnTo>
                <a:lnTo>
                  <a:pt x="80316" y="22920"/>
                </a:lnTo>
                <a:lnTo>
                  <a:pt x="84327" y="35018"/>
                </a:lnTo>
                <a:lnTo>
                  <a:pt x="84924" y="42544"/>
                </a:lnTo>
                <a:lnTo>
                  <a:pt x="83039" y="55557"/>
                </a:lnTo>
                <a:lnTo>
                  <a:pt x="77379" y="66945"/>
                </a:lnTo>
                <a:lnTo>
                  <a:pt x="72529" y="72643"/>
                </a:lnTo>
                <a:lnTo>
                  <a:pt x="62076" y="80532"/>
                </a:lnTo>
                <a:lnTo>
                  <a:pt x="50010" y="84604"/>
                </a:lnTo>
                <a:lnTo>
                  <a:pt x="42456" y="85216"/>
                </a:lnTo>
                <a:lnTo>
                  <a:pt x="29480" y="83308"/>
                </a:lnTo>
                <a:lnTo>
                  <a:pt x="18109" y="77582"/>
                </a:lnTo>
                <a:lnTo>
                  <a:pt x="12382" y="72643"/>
                </a:lnTo>
                <a:lnTo>
                  <a:pt x="4604" y="62168"/>
                </a:lnTo>
                <a:lnTo>
                  <a:pt x="597" y="50068"/>
                </a:lnTo>
                <a:lnTo>
                  <a:pt x="0" y="42544"/>
                </a:lnTo>
                <a:lnTo>
                  <a:pt x="1885" y="29530"/>
                </a:lnTo>
                <a:lnTo>
                  <a:pt x="7541" y="18141"/>
                </a:lnTo>
                <a:lnTo>
                  <a:pt x="12382" y="12445"/>
                </a:lnTo>
                <a:lnTo>
                  <a:pt x="22856" y="4646"/>
                </a:lnTo>
                <a:lnTo>
                  <a:pt x="34945" y="604"/>
                </a:lnTo>
                <a:lnTo>
                  <a:pt x="42456" y="0"/>
                </a:lnTo>
                <a:close/>
              </a:path>
            </a:pathLst>
          </a:custGeom>
          <a:ln w="1778">
            <a:solidFill>
              <a:srgbClr val="58134A"/>
            </a:solidFill>
          </a:ln>
        </p:spPr>
        <p:txBody>
          <a:bodyPr wrap="square" lIns="0" tIns="0" rIns="0" bIns="0" rtlCol="0">
            <a:noAutofit/>
          </a:bodyPr>
          <a:lstStyle/>
          <a:p>
            <a:endParaRPr sz="1790"/>
          </a:p>
        </p:txBody>
      </p:sp>
      <p:sp>
        <p:nvSpPr>
          <p:cNvPr id="60" name="object 60"/>
          <p:cNvSpPr/>
          <p:nvPr/>
        </p:nvSpPr>
        <p:spPr>
          <a:xfrm>
            <a:off x="2861542" y="1101069"/>
            <a:ext cx="82599" cy="126930"/>
          </a:xfrm>
          <a:custGeom>
            <a:avLst/>
            <a:gdLst/>
            <a:ahLst/>
            <a:cxnLst/>
            <a:rect l="l" t="t" r="r" b="b"/>
            <a:pathLst>
              <a:path w="83058" h="127635">
                <a:moveTo>
                  <a:pt x="41529" y="0"/>
                </a:moveTo>
                <a:lnTo>
                  <a:pt x="0" y="127635"/>
                </a:lnTo>
                <a:lnTo>
                  <a:pt x="83058" y="127635"/>
                </a:lnTo>
                <a:lnTo>
                  <a:pt x="41529" y="0"/>
                </a:lnTo>
                <a:close/>
              </a:path>
            </a:pathLst>
          </a:custGeom>
          <a:ln w="1778">
            <a:solidFill>
              <a:srgbClr val="58134A"/>
            </a:solidFill>
          </a:ln>
        </p:spPr>
        <p:txBody>
          <a:bodyPr wrap="square" lIns="0" tIns="0" rIns="0" bIns="0" rtlCol="0">
            <a:noAutofit/>
          </a:bodyPr>
          <a:lstStyle/>
          <a:p>
            <a:endParaRPr sz="1790"/>
          </a:p>
        </p:txBody>
      </p:sp>
      <p:sp>
        <p:nvSpPr>
          <p:cNvPr id="61" name="object 61"/>
          <p:cNvSpPr/>
          <p:nvPr/>
        </p:nvSpPr>
        <p:spPr>
          <a:xfrm>
            <a:off x="2235607" y="1101069"/>
            <a:ext cx="82599" cy="126930"/>
          </a:xfrm>
          <a:custGeom>
            <a:avLst/>
            <a:gdLst/>
            <a:ahLst/>
            <a:cxnLst/>
            <a:rect l="l" t="t" r="r" b="b"/>
            <a:pathLst>
              <a:path w="83058" h="127635">
                <a:moveTo>
                  <a:pt x="41529" y="0"/>
                </a:moveTo>
                <a:lnTo>
                  <a:pt x="0" y="127635"/>
                </a:lnTo>
                <a:lnTo>
                  <a:pt x="83058" y="127635"/>
                </a:lnTo>
                <a:lnTo>
                  <a:pt x="41529" y="0"/>
                </a:lnTo>
                <a:close/>
              </a:path>
            </a:pathLst>
          </a:custGeom>
          <a:ln w="1778">
            <a:solidFill>
              <a:srgbClr val="58134A"/>
            </a:solidFill>
          </a:ln>
        </p:spPr>
        <p:txBody>
          <a:bodyPr wrap="square" lIns="0" tIns="0" rIns="0" bIns="0" rtlCol="0">
            <a:noAutofit/>
          </a:bodyPr>
          <a:lstStyle/>
          <a:p>
            <a:endParaRPr sz="1790"/>
          </a:p>
        </p:txBody>
      </p:sp>
      <p:sp>
        <p:nvSpPr>
          <p:cNvPr id="62" name="object 62"/>
          <p:cNvSpPr/>
          <p:nvPr/>
        </p:nvSpPr>
        <p:spPr>
          <a:xfrm>
            <a:off x="4597260" y="1052318"/>
            <a:ext cx="99522" cy="98260"/>
          </a:xfrm>
          <a:custGeom>
            <a:avLst/>
            <a:gdLst/>
            <a:ahLst/>
            <a:cxnLst/>
            <a:rect l="l" t="t" r="r" b="b"/>
            <a:pathLst>
              <a:path w="100075" h="98806">
                <a:moveTo>
                  <a:pt x="20827" y="0"/>
                </a:moveTo>
                <a:lnTo>
                  <a:pt x="14224" y="0"/>
                </a:lnTo>
                <a:lnTo>
                  <a:pt x="7238" y="381"/>
                </a:lnTo>
                <a:lnTo>
                  <a:pt x="0" y="1397"/>
                </a:lnTo>
                <a:lnTo>
                  <a:pt x="0" y="97409"/>
                </a:lnTo>
                <a:lnTo>
                  <a:pt x="14680" y="98425"/>
                </a:lnTo>
                <a:lnTo>
                  <a:pt x="25527" y="98805"/>
                </a:lnTo>
                <a:lnTo>
                  <a:pt x="25908" y="98806"/>
                </a:lnTo>
                <a:lnTo>
                  <a:pt x="41950" y="98264"/>
                </a:lnTo>
                <a:lnTo>
                  <a:pt x="55964" y="96646"/>
                </a:lnTo>
                <a:lnTo>
                  <a:pt x="67941" y="93960"/>
                </a:lnTo>
                <a:lnTo>
                  <a:pt x="77873" y="90213"/>
                </a:lnTo>
                <a:lnTo>
                  <a:pt x="82169" y="87884"/>
                </a:lnTo>
                <a:lnTo>
                  <a:pt x="90721" y="80305"/>
                </a:lnTo>
                <a:lnTo>
                  <a:pt x="96521" y="69590"/>
                </a:lnTo>
                <a:lnTo>
                  <a:pt x="99568" y="55707"/>
                </a:lnTo>
                <a:lnTo>
                  <a:pt x="100075" y="45720"/>
                </a:lnTo>
                <a:lnTo>
                  <a:pt x="98200" y="31242"/>
                </a:lnTo>
                <a:lnTo>
                  <a:pt x="92556" y="19788"/>
                </a:lnTo>
                <a:lnTo>
                  <a:pt x="83122" y="11311"/>
                </a:lnTo>
                <a:lnTo>
                  <a:pt x="71994" y="6268"/>
                </a:lnTo>
                <a:lnTo>
                  <a:pt x="61174" y="3391"/>
                </a:lnTo>
                <a:lnTo>
                  <a:pt x="48447" y="1395"/>
                </a:lnTo>
                <a:lnTo>
                  <a:pt x="33818" y="273"/>
                </a:lnTo>
                <a:lnTo>
                  <a:pt x="20827" y="0"/>
                </a:lnTo>
                <a:close/>
              </a:path>
            </a:pathLst>
          </a:custGeom>
          <a:ln w="1778">
            <a:solidFill>
              <a:srgbClr val="58134A"/>
            </a:solidFill>
          </a:ln>
        </p:spPr>
        <p:txBody>
          <a:bodyPr wrap="square" lIns="0" tIns="0" rIns="0" bIns="0" rtlCol="0">
            <a:noAutofit/>
          </a:bodyPr>
          <a:lstStyle/>
          <a:p>
            <a:endParaRPr sz="1790"/>
          </a:p>
        </p:txBody>
      </p:sp>
      <p:sp>
        <p:nvSpPr>
          <p:cNvPr id="63" name="object 63"/>
          <p:cNvSpPr/>
          <p:nvPr/>
        </p:nvSpPr>
        <p:spPr>
          <a:xfrm>
            <a:off x="6566251" y="1048781"/>
            <a:ext cx="173660" cy="247165"/>
          </a:xfrm>
          <a:custGeom>
            <a:avLst/>
            <a:gdLst/>
            <a:ahLst/>
            <a:cxnLst/>
            <a:rect l="l" t="t" r="r" b="b"/>
            <a:pathLst>
              <a:path w="174625" h="248538">
                <a:moveTo>
                  <a:pt x="84963" y="0"/>
                </a:moveTo>
                <a:lnTo>
                  <a:pt x="70875" y="1047"/>
                </a:lnTo>
                <a:lnTo>
                  <a:pt x="58024" y="4191"/>
                </a:lnTo>
                <a:lnTo>
                  <a:pt x="46406" y="9438"/>
                </a:lnTo>
                <a:lnTo>
                  <a:pt x="36016" y="16790"/>
                </a:lnTo>
                <a:lnTo>
                  <a:pt x="26849" y="26253"/>
                </a:lnTo>
                <a:lnTo>
                  <a:pt x="16291" y="42468"/>
                </a:lnTo>
                <a:lnTo>
                  <a:pt x="11455" y="52940"/>
                </a:lnTo>
                <a:lnTo>
                  <a:pt x="7466" y="64305"/>
                </a:lnTo>
                <a:lnTo>
                  <a:pt x="4325" y="76559"/>
                </a:lnTo>
                <a:lnTo>
                  <a:pt x="2035" y="89698"/>
                </a:lnTo>
                <a:lnTo>
                  <a:pt x="597" y="103718"/>
                </a:lnTo>
                <a:lnTo>
                  <a:pt x="14" y="118614"/>
                </a:lnTo>
                <a:lnTo>
                  <a:pt x="0" y="121412"/>
                </a:lnTo>
                <a:lnTo>
                  <a:pt x="359" y="136953"/>
                </a:lnTo>
                <a:lnTo>
                  <a:pt x="1437" y="151545"/>
                </a:lnTo>
                <a:lnTo>
                  <a:pt x="3235" y="165186"/>
                </a:lnTo>
                <a:lnTo>
                  <a:pt x="5751" y="177870"/>
                </a:lnTo>
                <a:lnTo>
                  <a:pt x="8986" y="189596"/>
                </a:lnTo>
                <a:lnTo>
                  <a:pt x="12940" y="200358"/>
                </a:lnTo>
                <a:lnTo>
                  <a:pt x="17613" y="210154"/>
                </a:lnTo>
                <a:lnTo>
                  <a:pt x="28807" y="226498"/>
                </a:lnTo>
                <a:lnTo>
                  <a:pt x="38351" y="235421"/>
                </a:lnTo>
                <a:lnTo>
                  <a:pt x="49201" y="242038"/>
                </a:lnTo>
                <a:lnTo>
                  <a:pt x="61353" y="246353"/>
                </a:lnTo>
                <a:lnTo>
                  <a:pt x="74801" y="248372"/>
                </a:lnTo>
                <a:lnTo>
                  <a:pt x="80264" y="248538"/>
                </a:lnTo>
                <a:lnTo>
                  <a:pt x="94767" y="247663"/>
                </a:lnTo>
                <a:lnTo>
                  <a:pt x="108098" y="245035"/>
                </a:lnTo>
                <a:lnTo>
                  <a:pt x="120256" y="240651"/>
                </a:lnTo>
                <a:lnTo>
                  <a:pt x="131240" y="234507"/>
                </a:lnTo>
                <a:lnTo>
                  <a:pt x="141051" y="226600"/>
                </a:lnTo>
                <a:lnTo>
                  <a:pt x="149689" y="216927"/>
                </a:lnTo>
                <a:lnTo>
                  <a:pt x="156253" y="207059"/>
                </a:lnTo>
                <a:lnTo>
                  <a:pt x="161325" y="197098"/>
                </a:lnTo>
                <a:lnTo>
                  <a:pt x="165582" y="186142"/>
                </a:lnTo>
                <a:lnTo>
                  <a:pt x="169023" y="174189"/>
                </a:lnTo>
                <a:lnTo>
                  <a:pt x="171645" y="161237"/>
                </a:lnTo>
                <a:lnTo>
                  <a:pt x="173447" y="147284"/>
                </a:lnTo>
                <a:lnTo>
                  <a:pt x="174428" y="132330"/>
                </a:lnTo>
                <a:lnTo>
                  <a:pt x="174625" y="121412"/>
                </a:lnTo>
                <a:lnTo>
                  <a:pt x="173988" y="101848"/>
                </a:lnTo>
                <a:lnTo>
                  <a:pt x="172079" y="84000"/>
                </a:lnTo>
                <a:lnTo>
                  <a:pt x="168899" y="67869"/>
                </a:lnTo>
                <a:lnTo>
                  <a:pt x="164448" y="53455"/>
                </a:lnTo>
                <a:lnTo>
                  <a:pt x="158728" y="40759"/>
                </a:lnTo>
                <a:lnTo>
                  <a:pt x="151738" y="29780"/>
                </a:lnTo>
                <a:lnTo>
                  <a:pt x="143481" y="20520"/>
                </a:lnTo>
                <a:lnTo>
                  <a:pt x="133958" y="12979"/>
                </a:lnTo>
                <a:lnTo>
                  <a:pt x="123168" y="7157"/>
                </a:lnTo>
                <a:lnTo>
                  <a:pt x="111113" y="3054"/>
                </a:lnTo>
                <a:lnTo>
                  <a:pt x="97794" y="672"/>
                </a:lnTo>
                <a:lnTo>
                  <a:pt x="84963" y="0"/>
                </a:lnTo>
                <a:close/>
              </a:path>
            </a:pathLst>
          </a:custGeom>
          <a:ln w="1778">
            <a:solidFill>
              <a:srgbClr val="58134A"/>
            </a:solidFill>
          </a:ln>
        </p:spPr>
        <p:txBody>
          <a:bodyPr wrap="square" lIns="0" tIns="0" rIns="0" bIns="0" rtlCol="0">
            <a:noAutofit/>
          </a:bodyPr>
          <a:lstStyle/>
          <a:p>
            <a:endParaRPr sz="1790"/>
          </a:p>
        </p:txBody>
      </p:sp>
      <p:sp>
        <p:nvSpPr>
          <p:cNvPr id="64" name="object 64"/>
          <p:cNvSpPr/>
          <p:nvPr/>
        </p:nvSpPr>
        <p:spPr>
          <a:xfrm>
            <a:off x="5478065" y="1048781"/>
            <a:ext cx="173660" cy="247165"/>
          </a:xfrm>
          <a:custGeom>
            <a:avLst/>
            <a:gdLst/>
            <a:ahLst/>
            <a:cxnLst/>
            <a:rect l="l" t="t" r="r" b="b"/>
            <a:pathLst>
              <a:path w="174625" h="248538">
                <a:moveTo>
                  <a:pt x="84962" y="0"/>
                </a:moveTo>
                <a:lnTo>
                  <a:pt x="70875" y="1047"/>
                </a:lnTo>
                <a:lnTo>
                  <a:pt x="58024" y="4191"/>
                </a:lnTo>
                <a:lnTo>
                  <a:pt x="46406" y="9438"/>
                </a:lnTo>
                <a:lnTo>
                  <a:pt x="36016" y="16790"/>
                </a:lnTo>
                <a:lnTo>
                  <a:pt x="26849" y="26253"/>
                </a:lnTo>
                <a:lnTo>
                  <a:pt x="16291" y="42468"/>
                </a:lnTo>
                <a:lnTo>
                  <a:pt x="11455" y="52940"/>
                </a:lnTo>
                <a:lnTo>
                  <a:pt x="7466" y="64305"/>
                </a:lnTo>
                <a:lnTo>
                  <a:pt x="4325" y="76559"/>
                </a:lnTo>
                <a:lnTo>
                  <a:pt x="2035" y="89698"/>
                </a:lnTo>
                <a:lnTo>
                  <a:pt x="597" y="103718"/>
                </a:lnTo>
                <a:lnTo>
                  <a:pt x="14" y="118614"/>
                </a:lnTo>
                <a:lnTo>
                  <a:pt x="0" y="121412"/>
                </a:lnTo>
                <a:lnTo>
                  <a:pt x="359" y="136953"/>
                </a:lnTo>
                <a:lnTo>
                  <a:pt x="1437" y="151545"/>
                </a:lnTo>
                <a:lnTo>
                  <a:pt x="3235" y="165186"/>
                </a:lnTo>
                <a:lnTo>
                  <a:pt x="5751" y="177870"/>
                </a:lnTo>
                <a:lnTo>
                  <a:pt x="8986" y="189596"/>
                </a:lnTo>
                <a:lnTo>
                  <a:pt x="12940" y="200358"/>
                </a:lnTo>
                <a:lnTo>
                  <a:pt x="17613" y="210154"/>
                </a:lnTo>
                <a:lnTo>
                  <a:pt x="28807" y="226498"/>
                </a:lnTo>
                <a:lnTo>
                  <a:pt x="38351" y="235421"/>
                </a:lnTo>
                <a:lnTo>
                  <a:pt x="49201" y="242038"/>
                </a:lnTo>
                <a:lnTo>
                  <a:pt x="61353" y="246353"/>
                </a:lnTo>
                <a:lnTo>
                  <a:pt x="74801" y="248372"/>
                </a:lnTo>
                <a:lnTo>
                  <a:pt x="80263" y="248538"/>
                </a:lnTo>
                <a:lnTo>
                  <a:pt x="94767" y="247663"/>
                </a:lnTo>
                <a:lnTo>
                  <a:pt x="108098" y="245035"/>
                </a:lnTo>
                <a:lnTo>
                  <a:pt x="120256" y="240651"/>
                </a:lnTo>
                <a:lnTo>
                  <a:pt x="131240" y="234507"/>
                </a:lnTo>
                <a:lnTo>
                  <a:pt x="141051" y="226600"/>
                </a:lnTo>
                <a:lnTo>
                  <a:pt x="149689" y="216927"/>
                </a:lnTo>
                <a:lnTo>
                  <a:pt x="156253" y="207059"/>
                </a:lnTo>
                <a:lnTo>
                  <a:pt x="161325" y="197098"/>
                </a:lnTo>
                <a:lnTo>
                  <a:pt x="165582" y="186142"/>
                </a:lnTo>
                <a:lnTo>
                  <a:pt x="169023" y="174189"/>
                </a:lnTo>
                <a:lnTo>
                  <a:pt x="171645" y="161237"/>
                </a:lnTo>
                <a:lnTo>
                  <a:pt x="173447" y="147284"/>
                </a:lnTo>
                <a:lnTo>
                  <a:pt x="174428" y="132330"/>
                </a:lnTo>
                <a:lnTo>
                  <a:pt x="174625" y="121412"/>
                </a:lnTo>
                <a:lnTo>
                  <a:pt x="173988" y="101848"/>
                </a:lnTo>
                <a:lnTo>
                  <a:pt x="172079" y="84000"/>
                </a:lnTo>
                <a:lnTo>
                  <a:pt x="168899" y="67869"/>
                </a:lnTo>
                <a:lnTo>
                  <a:pt x="164448" y="53455"/>
                </a:lnTo>
                <a:lnTo>
                  <a:pt x="158728" y="40759"/>
                </a:lnTo>
                <a:lnTo>
                  <a:pt x="151738" y="29780"/>
                </a:lnTo>
                <a:lnTo>
                  <a:pt x="143481" y="20520"/>
                </a:lnTo>
                <a:lnTo>
                  <a:pt x="133958" y="12979"/>
                </a:lnTo>
                <a:lnTo>
                  <a:pt x="123168" y="7157"/>
                </a:lnTo>
                <a:lnTo>
                  <a:pt x="111113" y="3054"/>
                </a:lnTo>
                <a:lnTo>
                  <a:pt x="97794" y="672"/>
                </a:lnTo>
                <a:lnTo>
                  <a:pt x="84962" y="0"/>
                </a:lnTo>
                <a:close/>
              </a:path>
            </a:pathLst>
          </a:custGeom>
          <a:ln w="1778">
            <a:solidFill>
              <a:srgbClr val="58134A"/>
            </a:solidFill>
          </a:ln>
        </p:spPr>
        <p:txBody>
          <a:bodyPr wrap="square" lIns="0" tIns="0" rIns="0" bIns="0" rtlCol="0">
            <a:noAutofit/>
          </a:bodyPr>
          <a:lstStyle/>
          <a:p>
            <a:endParaRPr sz="1790"/>
          </a:p>
        </p:txBody>
      </p:sp>
      <p:sp>
        <p:nvSpPr>
          <p:cNvPr id="65" name="object 65"/>
          <p:cNvSpPr/>
          <p:nvPr/>
        </p:nvSpPr>
        <p:spPr>
          <a:xfrm>
            <a:off x="4874864" y="1048781"/>
            <a:ext cx="173660" cy="247165"/>
          </a:xfrm>
          <a:custGeom>
            <a:avLst/>
            <a:gdLst/>
            <a:ahLst/>
            <a:cxnLst/>
            <a:rect l="l" t="t" r="r" b="b"/>
            <a:pathLst>
              <a:path w="174625" h="248538">
                <a:moveTo>
                  <a:pt x="84962" y="0"/>
                </a:moveTo>
                <a:lnTo>
                  <a:pt x="70875" y="1047"/>
                </a:lnTo>
                <a:lnTo>
                  <a:pt x="58024" y="4191"/>
                </a:lnTo>
                <a:lnTo>
                  <a:pt x="46406" y="9438"/>
                </a:lnTo>
                <a:lnTo>
                  <a:pt x="36016" y="16790"/>
                </a:lnTo>
                <a:lnTo>
                  <a:pt x="26849" y="26253"/>
                </a:lnTo>
                <a:lnTo>
                  <a:pt x="16291" y="42468"/>
                </a:lnTo>
                <a:lnTo>
                  <a:pt x="11455" y="52940"/>
                </a:lnTo>
                <a:lnTo>
                  <a:pt x="7466" y="64305"/>
                </a:lnTo>
                <a:lnTo>
                  <a:pt x="4325" y="76559"/>
                </a:lnTo>
                <a:lnTo>
                  <a:pt x="2035" y="89698"/>
                </a:lnTo>
                <a:lnTo>
                  <a:pt x="597" y="103718"/>
                </a:lnTo>
                <a:lnTo>
                  <a:pt x="14" y="118614"/>
                </a:lnTo>
                <a:lnTo>
                  <a:pt x="0" y="121412"/>
                </a:lnTo>
                <a:lnTo>
                  <a:pt x="359" y="136953"/>
                </a:lnTo>
                <a:lnTo>
                  <a:pt x="1437" y="151545"/>
                </a:lnTo>
                <a:lnTo>
                  <a:pt x="3235" y="165186"/>
                </a:lnTo>
                <a:lnTo>
                  <a:pt x="5751" y="177870"/>
                </a:lnTo>
                <a:lnTo>
                  <a:pt x="8986" y="189596"/>
                </a:lnTo>
                <a:lnTo>
                  <a:pt x="12940" y="200358"/>
                </a:lnTo>
                <a:lnTo>
                  <a:pt x="17613" y="210154"/>
                </a:lnTo>
                <a:lnTo>
                  <a:pt x="28807" y="226498"/>
                </a:lnTo>
                <a:lnTo>
                  <a:pt x="38351" y="235421"/>
                </a:lnTo>
                <a:lnTo>
                  <a:pt x="49201" y="242038"/>
                </a:lnTo>
                <a:lnTo>
                  <a:pt x="61353" y="246353"/>
                </a:lnTo>
                <a:lnTo>
                  <a:pt x="74801" y="248372"/>
                </a:lnTo>
                <a:lnTo>
                  <a:pt x="80263" y="248538"/>
                </a:lnTo>
                <a:lnTo>
                  <a:pt x="94767" y="247663"/>
                </a:lnTo>
                <a:lnTo>
                  <a:pt x="108098" y="245035"/>
                </a:lnTo>
                <a:lnTo>
                  <a:pt x="120256" y="240651"/>
                </a:lnTo>
                <a:lnTo>
                  <a:pt x="131240" y="234507"/>
                </a:lnTo>
                <a:lnTo>
                  <a:pt x="141051" y="226600"/>
                </a:lnTo>
                <a:lnTo>
                  <a:pt x="149689" y="216927"/>
                </a:lnTo>
                <a:lnTo>
                  <a:pt x="156253" y="207059"/>
                </a:lnTo>
                <a:lnTo>
                  <a:pt x="161325" y="197098"/>
                </a:lnTo>
                <a:lnTo>
                  <a:pt x="165582" y="186142"/>
                </a:lnTo>
                <a:lnTo>
                  <a:pt x="169023" y="174189"/>
                </a:lnTo>
                <a:lnTo>
                  <a:pt x="171645" y="161237"/>
                </a:lnTo>
                <a:lnTo>
                  <a:pt x="173447" y="147284"/>
                </a:lnTo>
                <a:lnTo>
                  <a:pt x="174428" y="132330"/>
                </a:lnTo>
                <a:lnTo>
                  <a:pt x="174625" y="121412"/>
                </a:lnTo>
                <a:lnTo>
                  <a:pt x="173988" y="101848"/>
                </a:lnTo>
                <a:lnTo>
                  <a:pt x="172079" y="84000"/>
                </a:lnTo>
                <a:lnTo>
                  <a:pt x="168899" y="67869"/>
                </a:lnTo>
                <a:lnTo>
                  <a:pt x="164448" y="53455"/>
                </a:lnTo>
                <a:lnTo>
                  <a:pt x="158728" y="40759"/>
                </a:lnTo>
                <a:lnTo>
                  <a:pt x="151738" y="29780"/>
                </a:lnTo>
                <a:lnTo>
                  <a:pt x="143481" y="20520"/>
                </a:lnTo>
                <a:lnTo>
                  <a:pt x="133958" y="12979"/>
                </a:lnTo>
                <a:lnTo>
                  <a:pt x="123168" y="7157"/>
                </a:lnTo>
                <a:lnTo>
                  <a:pt x="111113" y="3054"/>
                </a:lnTo>
                <a:lnTo>
                  <a:pt x="97794" y="672"/>
                </a:lnTo>
                <a:lnTo>
                  <a:pt x="84962" y="0"/>
                </a:lnTo>
                <a:close/>
              </a:path>
            </a:pathLst>
          </a:custGeom>
          <a:ln w="1778">
            <a:solidFill>
              <a:srgbClr val="58134A"/>
            </a:solidFill>
          </a:ln>
        </p:spPr>
        <p:txBody>
          <a:bodyPr wrap="square" lIns="0" tIns="0" rIns="0" bIns="0" rtlCol="0">
            <a:noAutofit/>
          </a:bodyPr>
          <a:lstStyle/>
          <a:p>
            <a:endParaRPr sz="1790"/>
          </a:p>
        </p:txBody>
      </p:sp>
      <p:sp>
        <p:nvSpPr>
          <p:cNvPr id="66" name="object 66"/>
          <p:cNvSpPr/>
          <p:nvPr/>
        </p:nvSpPr>
        <p:spPr>
          <a:xfrm>
            <a:off x="1185954" y="1048781"/>
            <a:ext cx="173647" cy="247165"/>
          </a:xfrm>
          <a:custGeom>
            <a:avLst/>
            <a:gdLst/>
            <a:ahLst/>
            <a:cxnLst/>
            <a:rect l="l" t="t" r="r" b="b"/>
            <a:pathLst>
              <a:path w="174612" h="248538">
                <a:moveTo>
                  <a:pt x="84924" y="0"/>
                </a:moveTo>
                <a:lnTo>
                  <a:pt x="70862" y="1047"/>
                </a:lnTo>
                <a:lnTo>
                  <a:pt x="58020" y="4191"/>
                </a:lnTo>
                <a:lnTo>
                  <a:pt x="46400" y="9438"/>
                </a:lnTo>
                <a:lnTo>
                  <a:pt x="36000" y="16790"/>
                </a:lnTo>
                <a:lnTo>
                  <a:pt x="26820" y="26253"/>
                </a:lnTo>
                <a:lnTo>
                  <a:pt x="16250" y="42469"/>
                </a:lnTo>
                <a:lnTo>
                  <a:pt x="11418" y="52942"/>
                </a:lnTo>
                <a:lnTo>
                  <a:pt x="7436" y="64309"/>
                </a:lnTo>
                <a:lnTo>
                  <a:pt x="4304" y="76564"/>
                </a:lnTo>
                <a:lnTo>
                  <a:pt x="2023" y="89705"/>
                </a:lnTo>
                <a:lnTo>
                  <a:pt x="593" y="103727"/>
                </a:lnTo>
                <a:lnTo>
                  <a:pt x="13" y="118625"/>
                </a:lnTo>
                <a:lnTo>
                  <a:pt x="0" y="121412"/>
                </a:lnTo>
                <a:lnTo>
                  <a:pt x="358" y="136955"/>
                </a:lnTo>
                <a:lnTo>
                  <a:pt x="1435" y="151549"/>
                </a:lnTo>
                <a:lnTo>
                  <a:pt x="3229" y="165190"/>
                </a:lnTo>
                <a:lnTo>
                  <a:pt x="5740" y="177876"/>
                </a:lnTo>
                <a:lnTo>
                  <a:pt x="8968" y="189602"/>
                </a:lnTo>
                <a:lnTo>
                  <a:pt x="12913" y="200365"/>
                </a:lnTo>
                <a:lnTo>
                  <a:pt x="17574" y="210161"/>
                </a:lnTo>
                <a:lnTo>
                  <a:pt x="28795" y="226500"/>
                </a:lnTo>
                <a:lnTo>
                  <a:pt x="38355" y="235424"/>
                </a:lnTo>
                <a:lnTo>
                  <a:pt x="49204" y="242040"/>
                </a:lnTo>
                <a:lnTo>
                  <a:pt x="61340" y="246355"/>
                </a:lnTo>
                <a:lnTo>
                  <a:pt x="74762" y="248373"/>
                </a:lnTo>
                <a:lnTo>
                  <a:pt x="80200" y="248538"/>
                </a:lnTo>
                <a:lnTo>
                  <a:pt x="94717" y="247664"/>
                </a:lnTo>
                <a:lnTo>
                  <a:pt x="108055" y="245039"/>
                </a:lnTo>
                <a:lnTo>
                  <a:pt x="120216" y="240660"/>
                </a:lnTo>
                <a:lnTo>
                  <a:pt x="131200" y="234524"/>
                </a:lnTo>
                <a:lnTo>
                  <a:pt x="141011" y="226627"/>
                </a:lnTo>
                <a:lnTo>
                  <a:pt x="149648" y="216965"/>
                </a:lnTo>
                <a:lnTo>
                  <a:pt x="156240" y="207059"/>
                </a:lnTo>
                <a:lnTo>
                  <a:pt x="161312" y="197098"/>
                </a:lnTo>
                <a:lnTo>
                  <a:pt x="165569" y="186142"/>
                </a:lnTo>
                <a:lnTo>
                  <a:pt x="169010" y="174189"/>
                </a:lnTo>
                <a:lnTo>
                  <a:pt x="171632" y="161237"/>
                </a:lnTo>
                <a:lnTo>
                  <a:pt x="173434" y="147284"/>
                </a:lnTo>
                <a:lnTo>
                  <a:pt x="174415" y="132330"/>
                </a:lnTo>
                <a:lnTo>
                  <a:pt x="174612" y="121412"/>
                </a:lnTo>
                <a:lnTo>
                  <a:pt x="173975" y="101850"/>
                </a:lnTo>
                <a:lnTo>
                  <a:pt x="172067" y="84004"/>
                </a:lnTo>
                <a:lnTo>
                  <a:pt x="168887" y="67874"/>
                </a:lnTo>
                <a:lnTo>
                  <a:pt x="164436" y="53461"/>
                </a:lnTo>
                <a:lnTo>
                  <a:pt x="158716" y="40765"/>
                </a:lnTo>
                <a:lnTo>
                  <a:pt x="151727" y="29786"/>
                </a:lnTo>
                <a:lnTo>
                  <a:pt x="143470" y="20526"/>
                </a:lnTo>
                <a:lnTo>
                  <a:pt x="133945" y="12984"/>
                </a:lnTo>
                <a:lnTo>
                  <a:pt x="123154" y="7161"/>
                </a:lnTo>
                <a:lnTo>
                  <a:pt x="111098" y="3058"/>
                </a:lnTo>
                <a:lnTo>
                  <a:pt x="97776" y="674"/>
                </a:lnTo>
                <a:lnTo>
                  <a:pt x="84924" y="0"/>
                </a:lnTo>
                <a:close/>
              </a:path>
            </a:pathLst>
          </a:custGeom>
          <a:ln w="1778">
            <a:solidFill>
              <a:srgbClr val="58134A"/>
            </a:solidFill>
          </a:ln>
        </p:spPr>
        <p:txBody>
          <a:bodyPr wrap="square" lIns="0" tIns="0" rIns="0" bIns="0" rtlCol="0">
            <a:noAutofit/>
          </a:bodyPr>
          <a:lstStyle/>
          <a:p>
            <a:endParaRPr sz="1790"/>
          </a:p>
        </p:txBody>
      </p:sp>
      <p:sp>
        <p:nvSpPr>
          <p:cNvPr id="67" name="object 67"/>
          <p:cNvSpPr/>
          <p:nvPr/>
        </p:nvSpPr>
        <p:spPr>
          <a:xfrm>
            <a:off x="6093137" y="1000662"/>
            <a:ext cx="61001" cy="343657"/>
          </a:xfrm>
          <a:custGeom>
            <a:avLst/>
            <a:gdLst/>
            <a:ahLst/>
            <a:cxnLst/>
            <a:rect l="l" t="t" r="r" b="b"/>
            <a:pathLst>
              <a:path w="61340" h="345566">
                <a:moveTo>
                  <a:pt x="0" y="0"/>
                </a:moveTo>
                <a:lnTo>
                  <a:pt x="61340" y="0"/>
                </a:lnTo>
                <a:lnTo>
                  <a:pt x="61340" y="345566"/>
                </a:lnTo>
                <a:lnTo>
                  <a:pt x="0" y="345566"/>
                </a:lnTo>
                <a:lnTo>
                  <a:pt x="0" y="0"/>
                </a:lnTo>
                <a:close/>
              </a:path>
            </a:pathLst>
          </a:custGeom>
          <a:ln w="1777">
            <a:solidFill>
              <a:srgbClr val="58134A"/>
            </a:solidFill>
          </a:ln>
        </p:spPr>
        <p:txBody>
          <a:bodyPr wrap="square" lIns="0" tIns="0" rIns="0" bIns="0" rtlCol="0">
            <a:noAutofit/>
          </a:bodyPr>
          <a:lstStyle/>
          <a:p>
            <a:endParaRPr sz="1790"/>
          </a:p>
        </p:txBody>
      </p:sp>
      <p:sp>
        <p:nvSpPr>
          <p:cNvPr id="68" name="object 68"/>
          <p:cNvSpPr/>
          <p:nvPr/>
        </p:nvSpPr>
        <p:spPr>
          <a:xfrm>
            <a:off x="5165981" y="1000662"/>
            <a:ext cx="216223" cy="343657"/>
          </a:xfrm>
          <a:custGeom>
            <a:avLst/>
            <a:gdLst/>
            <a:ahLst/>
            <a:cxnLst/>
            <a:rect l="l" t="t" r="r" b="b"/>
            <a:pathLst>
              <a:path w="217424" h="345566">
                <a:moveTo>
                  <a:pt x="0" y="0"/>
                </a:moveTo>
                <a:lnTo>
                  <a:pt x="61341" y="0"/>
                </a:lnTo>
                <a:lnTo>
                  <a:pt x="61341" y="291083"/>
                </a:lnTo>
                <a:lnTo>
                  <a:pt x="217424" y="291083"/>
                </a:lnTo>
                <a:lnTo>
                  <a:pt x="217424" y="345566"/>
                </a:lnTo>
                <a:lnTo>
                  <a:pt x="0" y="345566"/>
                </a:lnTo>
                <a:lnTo>
                  <a:pt x="0" y="0"/>
                </a:lnTo>
                <a:close/>
              </a:path>
            </a:pathLst>
          </a:custGeom>
          <a:ln w="1778">
            <a:solidFill>
              <a:srgbClr val="58134A"/>
            </a:solidFill>
          </a:ln>
        </p:spPr>
        <p:txBody>
          <a:bodyPr wrap="square" lIns="0" tIns="0" rIns="0" bIns="0" rtlCol="0">
            <a:noAutofit/>
          </a:bodyPr>
          <a:lstStyle/>
          <a:p>
            <a:endParaRPr sz="1790"/>
          </a:p>
        </p:txBody>
      </p:sp>
      <p:sp>
        <p:nvSpPr>
          <p:cNvPr id="69" name="object 69"/>
          <p:cNvSpPr/>
          <p:nvPr/>
        </p:nvSpPr>
        <p:spPr>
          <a:xfrm>
            <a:off x="4208135" y="1000662"/>
            <a:ext cx="255122" cy="349467"/>
          </a:xfrm>
          <a:custGeom>
            <a:avLst/>
            <a:gdLst/>
            <a:ahLst/>
            <a:cxnLst/>
            <a:rect l="l" t="t" r="r" b="b"/>
            <a:pathLst>
              <a:path w="256539" h="351408">
                <a:moveTo>
                  <a:pt x="0" y="0"/>
                </a:moveTo>
                <a:lnTo>
                  <a:pt x="61340" y="0"/>
                </a:lnTo>
                <a:lnTo>
                  <a:pt x="61340" y="234187"/>
                </a:lnTo>
                <a:lnTo>
                  <a:pt x="62498" y="248080"/>
                </a:lnTo>
                <a:lnTo>
                  <a:pt x="65979" y="260555"/>
                </a:lnTo>
                <a:lnTo>
                  <a:pt x="71798" y="271612"/>
                </a:lnTo>
                <a:lnTo>
                  <a:pt x="78232" y="279526"/>
                </a:lnTo>
                <a:lnTo>
                  <a:pt x="87705" y="287296"/>
                </a:lnTo>
                <a:lnTo>
                  <a:pt x="98846" y="292768"/>
                </a:lnTo>
                <a:lnTo>
                  <a:pt x="111642" y="295967"/>
                </a:lnTo>
                <a:lnTo>
                  <a:pt x="124967" y="296925"/>
                </a:lnTo>
                <a:lnTo>
                  <a:pt x="139688" y="295997"/>
                </a:lnTo>
                <a:lnTo>
                  <a:pt x="152797" y="293220"/>
                </a:lnTo>
                <a:lnTo>
                  <a:pt x="164294" y="288602"/>
                </a:lnTo>
                <a:lnTo>
                  <a:pt x="174180" y="282153"/>
                </a:lnTo>
                <a:lnTo>
                  <a:pt x="184933" y="270468"/>
                </a:lnTo>
                <a:lnTo>
                  <a:pt x="190748" y="259432"/>
                </a:lnTo>
                <a:lnTo>
                  <a:pt x="194216" y="246799"/>
                </a:lnTo>
                <a:lnTo>
                  <a:pt x="195325" y="233044"/>
                </a:lnTo>
                <a:lnTo>
                  <a:pt x="195325" y="0"/>
                </a:lnTo>
                <a:lnTo>
                  <a:pt x="256539" y="0"/>
                </a:lnTo>
                <a:lnTo>
                  <a:pt x="256539" y="237743"/>
                </a:lnTo>
                <a:lnTo>
                  <a:pt x="255847" y="252200"/>
                </a:lnTo>
                <a:lnTo>
                  <a:pt x="253765" y="265750"/>
                </a:lnTo>
                <a:lnTo>
                  <a:pt x="250291" y="278397"/>
                </a:lnTo>
                <a:lnTo>
                  <a:pt x="245421" y="290142"/>
                </a:lnTo>
                <a:lnTo>
                  <a:pt x="239149" y="300987"/>
                </a:lnTo>
                <a:lnTo>
                  <a:pt x="231472" y="310935"/>
                </a:lnTo>
                <a:lnTo>
                  <a:pt x="222386" y="319987"/>
                </a:lnTo>
                <a:lnTo>
                  <a:pt x="211376" y="328468"/>
                </a:lnTo>
                <a:lnTo>
                  <a:pt x="201136" y="334656"/>
                </a:lnTo>
                <a:lnTo>
                  <a:pt x="190131" y="339874"/>
                </a:lnTo>
                <a:lnTo>
                  <a:pt x="178359" y="344121"/>
                </a:lnTo>
                <a:lnTo>
                  <a:pt x="165820" y="347397"/>
                </a:lnTo>
                <a:lnTo>
                  <a:pt x="152511" y="349702"/>
                </a:lnTo>
                <a:lnTo>
                  <a:pt x="138431" y="351037"/>
                </a:lnTo>
                <a:lnTo>
                  <a:pt x="125475" y="351408"/>
                </a:lnTo>
                <a:lnTo>
                  <a:pt x="110244" y="350909"/>
                </a:lnTo>
                <a:lnTo>
                  <a:pt x="95947" y="349411"/>
                </a:lnTo>
                <a:lnTo>
                  <a:pt x="82585" y="346912"/>
                </a:lnTo>
                <a:lnTo>
                  <a:pt x="70162" y="343410"/>
                </a:lnTo>
                <a:lnTo>
                  <a:pt x="58678" y="338904"/>
                </a:lnTo>
                <a:lnTo>
                  <a:pt x="48136" y="333392"/>
                </a:lnTo>
                <a:lnTo>
                  <a:pt x="32638" y="321944"/>
                </a:lnTo>
                <a:lnTo>
                  <a:pt x="24098" y="313166"/>
                </a:lnTo>
                <a:lnTo>
                  <a:pt x="16858" y="303393"/>
                </a:lnTo>
                <a:lnTo>
                  <a:pt x="10913" y="292623"/>
                </a:lnTo>
                <a:lnTo>
                  <a:pt x="6260" y="280850"/>
                </a:lnTo>
                <a:lnTo>
                  <a:pt x="2895" y="268072"/>
                </a:lnTo>
                <a:lnTo>
                  <a:pt x="813" y="254282"/>
                </a:lnTo>
                <a:lnTo>
                  <a:pt x="10" y="239478"/>
                </a:lnTo>
                <a:lnTo>
                  <a:pt x="0" y="237489"/>
                </a:lnTo>
                <a:lnTo>
                  <a:pt x="0" y="0"/>
                </a:lnTo>
                <a:close/>
              </a:path>
            </a:pathLst>
          </a:custGeom>
          <a:ln w="1778">
            <a:solidFill>
              <a:srgbClr val="58134A"/>
            </a:solidFill>
          </a:ln>
        </p:spPr>
        <p:txBody>
          <a:bodyPr wrap="square" lIns="0" tIns="0" rIns="0" bIns="0" rtlCol="0">
            <a:noAutofit/>
          </a:bodyPr>
          <a:lstStyle/>
          <a:p>
            <a:endParaRPr sz="1790"/>
          </a:p>
        </p:txBody>
      </p:sp>
      <p:sp>
        <p:nvSpPr>
          <p:cNvPr id="70" name="object 70"/>
          <p:cNvSpPr/>
          <p:nvPr/>
        </p:nvSpPr>
        <p:spPr>
          <a:xfrm>
            <a:off x="3935329" y="1000662"/>
            <a:ext cx="219254" cy="343657"/>
          </a:xfrm>
          <a:custGeom>
            <a:avLst/>
            <a:gdLst/>
            <a:ahLst/>
            <a:cxnLst/>
            <a:rect l="l" t="t" r="r" b="b"/>
            <a:pathLst>
              <a:path w="220472" h="345566">
                <a:moveTo>
                  <a:pt x="0" y="0"/>
                </a:moveTo>
                <a:lnTo>
                  <a:pt x="220472" y="0"/>
                </a:lnTo>
                <a:lnTo>
                  <a:pt x="220472" y="54482"/>
                </a:lnTo>
                <a:lnTo>
                  <a:pt x="61341" y="54482"/>
                </a:lnTo>
                <a:lnTo>
                  <a:pt x="61341" y="135381"/>
                </a:lnTo>
                <a:lnTo>
                  <a:pt x="175514" y="135381"/>
                </a:lnTo>
                <a:lnTo>
                  <a:pt x="175514" y="187578"/>
                </a:lnTo>
                <a:lnTo>
                  <a:pt x="61341" y="187578"/>
                </a:lnTo>
                <a:lnTo>
                  <a:pt x="61341" y="291083"/>
                </a:lnTo>
                <a:lnTo>
                  <a:pt x="217932" y="291083"/>
                </a:lnTo>
                <a:lnTo>
                  <a:pt x="217932" y="345566"/>
                </a:lnTo>
                <a:lnTo>
                  <a:pt x="0" y="345566"/>
                </a:lnTo>
                <a:lnTo>
                  <a:pt x="0" y="0"/>
                </a:lnTo>
                <a:close/>
              </a:path>
            </a:pathLst>
          </a:custGeom>
          <a:ln w="1778">
            <a:solidFill>
              <a:srgbClr val="58134A"/>
            </a:solidFill>
          </a:ln>
        </p:spPr>
        <p:txBody>
          <a:bodyPr wrap="square" lIns="0" tIns="0" rIns="0" bIns="0" rtlCol="0">
            <a:noAutofit/>
          </a:bodyPr>
          <a:lstStyle/>
          <a:p>
            <a:endParaRPr sz="1790"/>
          </a:p>
        </p:txBody>
      </p:sp>
      <p:sp>
        <p:nvSpPr>
          <p:cNvPr id="71" name="object 71"/>
          <p:cNvSpPr/>
          <p:nvPr/>
        </p:nvSpPr>
        <p:spPr>
          <a:xfrm>
            <a:off x="3614027" y="1000662"/>
            <a:ext cx="250197" cy="348330"/>
          </a:xfrm>
          <a:custGeom>
            <a:avLst/>
            <a:gdLst/>
            <a:ahLst/>
            <a:cxnLst/>
            <a:rect l="l" t="t" r="r" b="b"/>
            <a:pathLst>
              <a:path w="251587" h="350265">
                <a:moveTo>
                  <a:pt x="0" y="0"/>
                </a:moveTo>
                <a:lnTo>
                  <a:pt x="29464" y="0"/>
                </a:lnTo>
                <a:lnTo>
                  <a:pt x="192659" y="208533"/>
                </a:lnTo>
                <a:lnTo>
                  <a:pt x="192659" y="0"/>
                </a:lnTo>
                <a:lnTo>
                  <a:pt x="251587" y="0"/>
                </a:lnTo>
                <a:lnTo>
                  <a:pt x="251587" y="350265"/>
                </a:lnTo>
                <a:lnTo>
                  <a:pt x="226695" y="350265"/>
                </a:lnTo>
                <a:lnTo>
                  <a:pt x="58928" y="131571"/>
                </a:lnTo>
                <a:lnTo>
                  <a:pt x="58928" y="345820"/>
                </a:lnTo>
                <a:lnTo>
                  <a:pt x="0" y="345820"/>
                </a:lnTo>
                <a:lnTo>
                  <a:pt x="0" y="0"/>
                </a:lnTo>
                <a:close/>
              </a:path>
            </a:pathLst>
          </a:custGeom>
          <a:ln w="1778">
            <a:solidFill>
              <a:srgbClr val="58134A"/>
            </a:solidFill>
          </a:ln>
        </p:spPr>
        <p:txBody>
          <a:bodyPr wrap="square" lIns="0" tIns="0" rIns="0" bIns="0" rtlCol="0">
            <a:noAutofit/>
          </a:bodyPr>
          <a:lstStyle/>
          <a:p>
            <a:endParaRPr sz="1790"/>
          </a:p>
        </p:txBody>
      </p:sp>
      <p:sp>
        <p:nvSpPr>
          <p:cNvPr id="72" name="object 72"/>
          <p:cNvSpPr/>
          <p:nvPr/>
        </p:nvSpPr>
        <p:spPr>
          <a:xfrm>
            <a:off x="3092289" y="1000662"/>
            <a:ext cx="61001" cy="343657"/>
          </a:xfrm>
          <a:custGeom>
            <a:avLst/>
            <a:gdLst/>
            <a:ahLst/>
            <a:cxnLst/>
            <a:rect l="l" t="t" r="r" b="b"/>
            <a:pathLst>
              <a:path w="61340" h="345566">
                <a:moveTo>
                  <a:pt x="0" y="0"/>
                </a:moveTo>
                <a:lnTo>
                  <a:pt x="61340" y="0"/>
                </a:lnTo>
                <a:lnTo>
                  <a:pt x="61340" y="345566"/>
                </a:lnTo>
                <a:lnTo>
                  <a:pt x="0" y="345566"/>
                </a:lnTo>
                <a:lnTo>
                  <a:pt x="0" y="0"/>
                </a:lnTo>
                <a:close/>
              </a:path>
            </a:pathLst>
          </a:custGeom>
          <a:ln w="1777">
            <a:solidFill>
              <a:srgbClr val="58134A"/>
            </a:solidFill>
          </a:ln>
        </p:spPr>
        <p:txBody>
          <a:bodyPr wrap="square" lIns="0" tIns="0" rIns="0" bIns="0" rtlCol="0">
            <a:noAutofit/>
          </a:bodyPr>
          <a:lstStyle/>
          <a:p>
            <a:endParaRPr sz="1790"/>
          </a:p>
        </p:txBody>
      </p:sp>
      <p:sp>
        <p:nvSpPr>
          <p:cNvPr id="73" name="object 73"/>
          <p:cNvSpPr/>
          <p:nvPr/>
        </p:nvSpPr>
        <p:spPr>
          <a:xfrm>
            <a:off x="2465218" y="1000662"/>
            <a:ext cx="250197" cy="348330"/>
          </a:xfrm>
          <a:custGeom>
            <a:avLst/>
            <a:gdLst/>
            <a:ahLst/>
            <a:cxnLst/>
            <a:rect l="l" t="t" r="r" b="b"/>
            <a:pathLst>
              <a:path w="251587" h="350265">
                <a:moveTo>
                  <a:pt x="0" y="0"/>
                </a:moveTo>
                <a:lnTo>
                  <a:pt x="29463" y="0"/>
                </a:lnTo>
                <a:lnTo>
                  <a:pt x="192659" y="208533"/>
                </a:lnTo>
                <a:lnTo>
                  <a:pt x="192659" y="0"/>
                </a:lnTo>
                <a:lnTo>
                  <a:pt x="251587" y="0"/>
                </a:lnTo>
                <a:lnTo>
                  <a:pt x="251587" y="350265"/>
                </a:lnTo>
                <a:lnTo>
                  <a:pt x="226694" y="350265"/>
                </a:lnTo>
                <a:lnTo>
                  <a:pt x="58928" y="131571"/>
                </a:lnTo>
                <a:lnTo>
                  <a:pt x="58928" y="345820"/>
                </a:lnTo>
                <a:lnTo>
                  <a:pt x="0" y="345820"/>
                </a:lnTo>
                <a:lnTo>
                  <a:pt x="0" y="0"/>
                </a:lnTo>
                <a:close/>
              </a:path>
            </a:pathLst>
          </a:custGeom>
          <a:ln w="1778">
            <a:solidFill>
              <a:srgbClr val="58134A"/>
            </a:solidFill>
          </a:ln>
        </p:spPr>
        <p:txBody>
          <a:bodyPr wrap="square" lIns="0" tIns="0" rIns="0" bIns="0" rtlCol="0">
            <a:noAutofit/>
          </a:bodyPr>
          <a:lstStyle/>
          <a:p>
            <a:endParaRPr sz="1790"/>
          </a:p>
        </p:txBody>
      </p:sp>
      <p:sp>
        <p:nvSpPr>
          <p:cNvPr id="74" name="object 74"/>
          <p:cNvSpPr/>
          <p:nvPr/>
        </p:nvSpPr>
        <p:spPr>
          <a:xfrm>
            <a:off x="682503" y="1000662"/>
            <a:ext cx="60989" cy="343657"/>
          </a:xfrm>
          <a:custGeom>
            <a:avLst/>
            <a:gdLst/>
            <a:ahLst/>
            <a:cxnLst/>
            <a:rect l="l" t="t" r="r" b="b"/>
            <a:pathLst>
              <a:path w="61328" h="345566">
                <a:moveTo>
                  <a:pt x="0" y="0"/>
                </a:moveTo>
                <a:lnTo>
                  <a:pt x="61328" y="0"/>
                </a:lnTo>
                <a:lnTo>
                  <a:pt x="61328" y="345566"/>
                </a:lnTo>
                <a:lnTo>
                  <a:pt x="0" y="345566"/>
                </a:lnTo>
                <a:lnTo>
                  <a:pt x="0" y="0"/>
                </a:lnTo>
                <a:close/>
              </a:path>
            </a:pathLst>
          </a:custGeom>
          <a:ln w="1778">
            <a:solidFill>
              <a:srgbClr val="58134A"/>
            </a:solidFill>
          </a:ln>
        </p:spPr>
        <p:txBody>
          <a:bodyPr wrap="square" lIns="0" tIns="0" rIns="0" bIns="0" rtlCol="0">
            <a:noAutofit/>
          </a:bodyPr>
          <a:lstStyle/>
          <a:p>
            <a:endParaRPr sz="1790"/>
          </a:p>
        </p:txBody>
      </p:sp>
      <p:sp>
        <p:nvSpPr>
          <p:cNvPr id="75" name="object 75"/>
          <p:cNvSpPr/>
          <p:nvPr/>
        </p:nvSpPr>
        <p:spPr>
          <a:xfrm>
            <a:off x="549132" y="1000662"/>
            <a:ext cx="60989" cy="343657"/>
          </a:xfrm>
          <a:custGeom>
            <a:avLst/>
            <a:gdLst/>
            <a:ahLst/>
            <a:cxnLst/>
            <a:rect l="l" t="t" r="r" b="b"/>
            <a:pathLst>
              <a:path w="61328" h="345566">
                <a:moveTo>
                  <a:pt x="0" y="0"/>
                </a:moveTo>
                <a:lnTo>
                  <a:pt x="61328" y="0"/>
                </a:lnTo>
                <a:lnTo>
                  <a:pt x="61328" y="345566"/>
                </a:lnTo>
                <a:lnTo>
                  <a:pt x="0" y="345566"/>
                </a:lnTo>
                <a:lnTo>
                  <a:pt x="0" y="0"/>
                </a:lnTo>
                <a:close/>
              </a:path>
            </a:pathLst>
          </a:custGeom>
          <a:ln w="1778">
            <a:solidFill>
              <a:srgbClr val="58134A"/>
            </a:solidFill>
          </a:ln>
        </p:spPr>
        <p:txBody>
          <a:bodyPr wrap="square" lIns="0" tIns="0" rIns="0" bIns="0" rtlCol="0">
            <a:noAutofit/>
          </a:bodyPr>
          <a:lstStyle/>
          <a:p>
            <a:endParaRPr sz="1790"/>
          </a:p>
        </p:txBody>
      </p:sp>
      <p:sp>
        <p:nvSpPr>
          <p:cNvPr id="76" name="object 76"/>
          <p:cNvSpPr/>
          <p:nvPr/>
        </p:nvSpPr>
        <p:spPr>
          <a:xfrm>
            <a:off x="4533984" y="997125"/>
            <a:ext cx="264089" cy="347194"/>
          </a:xfrm>
          <a:custGeom>
            <a:avLst/>
            <a:gdLst/>
            <a:ahLst/>
            <a:cxnLst/>
            <a:rect l="l" t="t" r="r" b="b"/>
            <a:pathLst>
              <a:path w="265556" h="349123">
                <a:moveTo>
                  <a:pt x="95757" y="0"/>
                </a:moveTo>
                <a:lnTo>
                  <a:pt x="115084" y="592"/>
                </a:lnTo>
                <a:lnTo>
                  <a:pt x="132875" y="2371"/>
                </a:lnTo>
                <a:lnTo>
                  <a:pt x="149131" y="5335"/>
                </a:lnTo>
                <a:lnTo>
                  <a:pt x="163852" y="9485"/>
                </a:lnTo>
                <a:lnTo>
                  <a:pt x="177038" y="14823"/>
                </a:lnTo>
                <a:lnTo>
                  <a:pt x="188690" y="21347"/>
                </a:lnTo>
                <a:lnTo>
                  <a:pt x="198808" y="29058"/>
                </a:lnTo>
                <a:lnTo>
                  <a:pt x="207392" y="37958"/>
                </a:lnTo>
                <a:lnTo>
                  <a:pt x="214443" y="48045"/>
                </a:lnTo>
                <a:lnTo>
                  <a:pt x="219961" y="59320"/>
                </a:lnTo>
                <a:lnTo>
                  <a:pt x="223947" y="71784"/>
                </a:lnTo>
                <a:lnTo>
                  <a:pt x="226400" y="85438"/>
                </a:lnTo>
                <a:lnTo>
                  <a:pt x="227322" y="100280"/>
                </a:lnTo>
                <a:lnTo>
                  <a:pt x="227329" y="101854"/>
                </a:lnTo>
                <a:lnTo>
                  <a:pt x="226480" y="114837"/>
                </a:lnTo>
                <a:lnTo>
                  <a:pt x="223936" y="127323"/>
                </a:lnTo>
                <a:lnTo>
                  <a:pt x="219706" y="139314"/>
                </a:lnTo>
                <a:lnTo>
                  <a:pt x="213797" y="150808"/>
                </a:lnTo>
                <a:lnTo>
                  <a:pt x="209168" y="157861"/>
                </a:lnTo>
                <a:lnTo>
                  <a:pt x="200774" y="168189"/>
                </a:lnTo>
                <a:lnTo>
                  <a:pt x="191464" y="177109"/>
                </a:lnTo>
                <a:lnTo>
                  <a:pt x="181238" y="184605"/>
                </a:lnTo>
                <a:lnTo>
                  <a:pt x="170096" y="190661"/>
                </a:lnTo>
                <a:lnTo>
                  <a:pt x="163449" y="193421"/>
                </a:lnTo>
                <a:lnTo>
                  <a:pt x="265556" y="349123"/>
                </a:lnTo>
                <a:lnTo>
                  <a:pt x="194817" y="349123"/>
                </a:lnTo>
                <a:lnTo>
                  <a:pt x="102615" y="206375"/>
                </a:lnTo>
                <a:lnTo>
                  <a:pt x="92362" y="206125"/>
                </a:lnTo>
                <a:lnTo>
                  <a:pt x="79740" y="205607"/>
                </a:lnTo>
                <a:lnTo>
                  <a:pt x="64802" y="204795"/>
                </a:lnTo>
                <a:lnTo>
                  <a:pt x="63626" y="204724"/>
                </a:lnTo>
                <a:lnTo>
                  <a:pt x="63626" y="349123"/>
                </a:lnTo>
                <a:lnTo>
                  <a:pt x="0" y="349123"/>
                </a:lnTo>
                <a:lnTo>
                  <a:pt x="0" y="3556"/>
                </a:lnTo>
                <a:lnTo>
                  <a:pt x="6250" y="3367"/>
                </a:lnTo>
                <a:lnTo>
                  <a:pt x="18489" y="2817"/>
                </a:lnTo>
                <a:lnTo>
                  <a:pt x="36765" y="1930"/>
                </a:lnTo>
                <a:lnTo>
                  <a:pt x="39877" y="1777"/>
                </a:lnTo>
                <a:lnTo>
                  <a:pt x="54924" y="1079"/>
                </a:lnTo>
                <a:lnTo>
                  <a:pt x="68573" y="546"/>
                </a:lnTo>
                <a:lnTo>
                  <a:pt x="80843" y="189"/>
                </a:lnTo>
                <a:lnTo>
                  <a:pt x="91750" y="15"/>
                </a:lnTo>
                <a:lnTo>
                  <a:pt x="95757" y="0"/>
                </a:lnTo>
                <a:close/>
              </a:path>
            </a:pathLst>
          </a:custGeom>
          <a:ln w="1778">
            <a:solidFill>
              <a:srgbClr val="58134A"/>
            </a:solidFill>
          </a:ln>
        </p:spPr>
        <p:txBody>
          <a:bodyPr wrap="square" lIns="0" tIns="0" rIns="0" bIns="0" rtlCol="0">
            <a:noAutofit/>
          </a:bodyPr>
          <a:lstStyle/>
          <a:p>
            <a:endParaRPr sz="1790"/>
          </a:p>
        </p:txBody>
      </p:sp>
      <p:sp>
        <p:nvSpPr>
          <p:cNvPr id="77" name="object 77"/>
          <p:cNvSpPr/>
          <p:nvPr/>
        </p:nvSpPr>
        <p:spPr>
          <a:xfrm>
            <a:off x="2752420" y="995989"/>
            <a:ext cx="301978" cy="348330"/>
          </a:xfrm>
          <a:custGeom>
            <a:avLst/>
            <a:gdLst/>
            <a:ahLst/>
            <a:cxnLst/>
            <a:rect l="l" t="t" r="r" b="b"/>
            <a:pathLst>
              <a:path w="303656" h="350265">
                <a:moveTo>
                  <a:pt x="137794" y="0"/>
                </a:moveTo>
                <a:lnTo>
                  <a:pt x="164719" y="0"/>
                </a:lnTo>
                <a:lnTo>
                  <a:pt x="303656" y="350265"/>
                </a:lnTo>
                <a:lnTo>
                  <a:pt x="235965" y="350265"/>
                </a:lnTo>
                <a:lnTo>
                  <a:pt x="210693" y="280162"/>
                </a:lnTo>
                <a:lnTo>
                  <a:pt x="92328" y="280162"/>
                </a:lnTo>
                <a:lnTo>
                  <a:pt x="68199" y="350265"/>
                </a:lnTo>
                <a:lnTo>
                  <a:pt x="0" y="350265"/>
                </a:lnTo>
                <a:lnTo>
                  <a:pt x="137794" y="0"/>
                </a:lnTo>
                <a:close/>
              </a:path>
            </a:pathLst>
          </a:custGeom>
          <a:ln w="1778">
            <a:solidFill>
              <a:srgbClr val="58134A"/>
            </a:solidFill>
          </a:ln>
        </p:spPr>
        <p:txBody>
          <a:bodyPr wrap="square" lIns="0" tIns="0" rIns="0" bIns="0" rtlCol="0">
            <a:noAutofit/>
          </a:bodyPr>
          <a:lstStyle/>
          <a:p>
            <a:endParaRPr sz="1790"/>
          </a:p>
        </p:txBody>
      </p:sp>
      <p:sp>
        <p:nvSpPr>
          <p:cNvPr id="78" name="object 78"/>
          <p:cNvSpPr/>
          <p:nvPr/>
        </p:nvSpPr>
        <p:spPr>
          <a:xfrm>
            <a:off x="2126485" y="995989"/>
            <a:ext cx="301978" cy="348330"/>
          </a:xfrm>
          <a:custGeom>
            <a:avLst/>
            <a:gdLst/>
            <a:ahLst/>
            <a:cxnLst/>
            <a:rect l="l" t="t" r="r" b="b"/>
            <a:pathLst>
              <a:path w="303656" h="350265">
                <a:moveTo>
                  <a:pt x="137794" y="0"/>
                </a:moveTo>
                <a:lnTo>
                  <a:pt x="164719" y="0"/>
                </a:lnTo>
                <a:lnTo>
                  <a:pt x="303656" y="350265"/>
                </a:lnTo>
                <a:lnTo>
                  <a:pt x="235965" y="350265"/>
                </a:lnTo>
                <a:lnTo>
                  <a:pt x="210693" y="280162"/>
                </a:lnTo>
                <a:lnTo>
                  <a:pt x="92328" y="280162"/>
                </a:lnTo>
                <a:lnTo>
                  <a:pt x="68199" y="350265"/>
                </a:lnTo>
                <a:lnTo>
                  <a:pt x="0" y="350265"/>
                </a:lnTo>
                <a:lnTo>
                  <a:pt x="137794" y="0"/>
                </a:lnTo>
                <a:close/>
              </a:path>
            </a:pathLst>
          </a:custGeom>
          <a:ln w="1778">
            <a:solidFill>
              <a:srgbClr val="58134A"/>
            </a:solidFill>
          </a:ln>
        </p:spPr>
        <p:txBody>
          <a:bodyPr wrap="square" lIns="0" tIns="0" rIns="0" bIns="0" rtlCol="0">
            <a:noAutofit/>
          </a:bodyPr>
          <a:lstStyle/>
          <a:p>
            <a:endParaRPr sz="1790"/>
          </a:p>
        </p:txBody>
      </p:sp>
      <p:sp>
        <p:nvSpPr>
          <p:cNvPr id="79" name="object 79"/>
          <p:cNvSpPr/>
          <p:nvPr/>
        </p:nvSpPr>
        <p:spPr>
          <a:xfrm>
            <a:off x="6840950" y="994725"/>
            <a:ext cx="208013" cy="355403"/>
          </a:xfrm>
          <a:custGeom>
            <a:avLst/>
            <a:gdLst/>
            <a:ahLst/>
            <a:cxnLst/>
            <a:rect l="l" t="t" r="r" b="b"/>
            <a:pathLst>
              <a:path w="209169" h="357377">
                <a:moveTo>
                  <a:pt x="105410" y="0"/>
                </a:moveTo>
                <a:lnTo>
                  <a:pt x="121518" y="439"/>
                </a:lnTo>
                <a:lnTo>
                  <a:pt x="136389" y="1757"/>
                </a:lnTo>
                <a:lnTo>
                  <a:pt x="150025" y="3954"/>
                </a:lnTo>
                <a:lnTo>
                  <a:pt x="162424" y="7030"/>
                </a:lnTo>
                <a:lnTo>
                  <a:pt x="173587" y="10985"/>
                </a:lnTo>
                <a:lnTo>
                  <a:pt x="183514" y="15818"/>
                </a:lnTo>
                <a:lnTo>
                  <a:pt x="192204" y="21530"/>
                </a:lnTo>
                <a:lnTo>
                  <a:pt x="193421" y="22478"/>
                </a:lnTo>
                <a:lnTo>
                  <a:pt x="174751" y="75311"/>
                </a:lnTo>
                <a:lnTo>
                  <a:pt x="163222" y="67892"/>
                </a:lnTo>
                <a:lnTo>
                  <a:pt x="151478" y="61899"/>
                </a:lnTo>
                <a:lnTo>
                  <a:pt x="139522" y="57337"/>
                </a:lnTo>
                <a:lnTo>
                  <a:pt x="127352" y="54209"/>
                </a:lnTo>
                <a:lnTo>
                  <a:pt x="114969" y="52521"/>
                </a:lnTo>
                <a:lnTo>
                  <a:pt x="106552" y="52197"/>
                </a:lnTo>
                <a:lnTo>
                  <a:pt x="92326" y="53679"/>
                </a:lnTo>
                <a:lnTo>
                  <a:pt x="80619" y="58153"/>
                </a:lnTo>
                <a:lnTo>
                  <a:pt x="73660" y="63373"/>
                </a:lnTo>
                <a:lnTo>
                  <a:pt x="66148" y="73519"/>
                </a:lnTo>
                <a:lnTo>
                  <a:pt x="62413" y="85877"/>
                </a:lnTo>
                <a:lnTo>
                  <a:pt x="61975" y="92583"/>
                </a:lnTo>
                <a:lnTo>
                  <a:pt x="63282" y="100996"/>
                </a:lnTo>
                <a:lnTo>
                  <a:pt x="67198" y="109499"/>
                </a:lnTo>
                <a:lnTo>
                  <a:pt x="73724" y="118094"/>
                </a:lnTo>
                <a:lnTo>
                  <a:pt x="82856" y="126779"/>
                </a:lnTo>
                <a:lnTo>
                  <a:pt x="94592" y="135554"/>
                </a:lnTo>
                <a:lnTo>
                  <a:pt x="108931" y="144420"/>
                </a:lnTo>
                <a:lnTo>
                  <a:pt x="125870" y="153377"/>
                </a:lnTo>
                <a:lnTo>
                  <a:pt x="127762" y="154305"/>
                </a:lnTo>
                <a:lnTo>
                  <a:pt x="141805" y="161481"/>
                </a:lnTo>
                <a:lnTo>
                  <a:pt x="154067" y="168411"/>
                </a:lnTo>
                <a:lnTo>
                  <a:pt x="164532" y="175093"/>
                </a:lnTo>
                <a:lnTo>
                  <a:pt x="173186" y="181528"/>
                </a:lnTo>
                <a:lnTo>
                  <a:pt x="186699" y="194947"/>
                </a:lnTo>
                <a:lnTo>
                  <a:pt x="194136" y="205268"/>
                </a:lnTo>
                <a:lnTo>
                  <a:pt x="200131" y="216462"/>
                </a:lnTo>
                <a:lnTo>
                  <a:pt x="205183" y="230396"/>
                </a:lnTo>
                <a:lnTo>
                  <a:pt x="207813" y="242717"/>
                </a:lnTo>
                <a:lnTo>
                  <a:pt x="209058" y="255801"/>
                </a:lnTo>
                <a:lnTo>
                  <a:pt x="209169" y="261238"/>
                </a:lnTo>
                <a:lnTo>
                  <a:pt x="208258" y="274723"/>
                </a:lnTo>
                <a:lnTo>
                  <a:pt x="205527" y="287394"/>
                </a:lnTo>
                <a:lnTo>
                  <a:pt x="200974" y="299257"/>
                </a:lnTo>
                <a:lnTo>
                  <a:pt x="194601" y="310313"/>
                </a:lnTo>
                <a:lnTo>
                  <a:pt x="186406" y="320567"/>
                </a:lnTo>
                <a:lnTo>
                  <a:pt x="176391" y="330022"/>
                </a:lnTo>
                <a:lnTo>
                  <a:pt x="166528" y="337224"/>
                </a:lnTo>
                <a:lnTo>
                  <a:pt x="156193" y="343108"/>
                </a:lnTo>
                <a:lnTo>
                  <a:pt x="145016" y="347978"/>
                </a:lnTo>
                <a:lnTo>
                  <a:pt x="132997" y="351836"/>
                </a:lnTo>
                <a:lnTo>
                  <a:pt x="120136" y="354680"/>
                </a:lnTo>
                <a:lnTo>
                  <a:pt x="106433" y="356512"/>
                </a:lnTo>
                <a:lnTo>
                  <a:pt x="91888" y="357330"/>
                </a:lnTo>
                <a:lnTo>
                  <a:pt x="87249" y="357377"/>
                </a:lnTo>
                <a:lnTo>
                  <a:pt x="73889" y="356892"/>
                </a:lnTo>
                <a:lnTo>
                  <a:pt x="60903" y="355434"/>
                </a:lnTo>
                <a:lnTo>
                  <a:pt x="48290" y="353001"/>
                </a:lnTo>
                <a:lnTo>
                  <a:pt x="36051" y="349592"/>
                </a:lnTo>
                <a:lnTo>
                  <a:pt x="24184" y="345203"/>
                </a:lnTo>
                <a:lnTo>
                  <a:pt x="12691" y="339834"/>
                </a:lnTo>
                <a:lnTo>
                  <a:pt x="1571" y="333482"/>
                </a:lnTo>
                <a:lnTo>
                  <a:pt x="0" y="332486"/>
                </a:lnTo>
                <a:lnTo>
                  <a:pt x="22605" y="277495"/>
                </a:lnTo>
                <a:lnTo>
                  <a:pt x="34744" y="285315"/>
                </a:lnTo>
                <a:lnTo>
                  <a:pt x="46804" y="291691"/>
                </a:lnTo>
                <a:lnTo>
                  <a:pt x="58793" y="296630"/>
                </a:lnTo>
                <a:lnTo>
                  <a:pt x="70718" y="300138"/>
                </a:lnTo>
                <a:lnTo>
                  <a:pt x="82586" y="302224"/>
                </a:lnTo>
                <a:lnTo>
                  <a:pt x="94106" y="302895"/>
                </a:lnTo>
                <a:lnTo>
                  <a:pt x="112903" y="301491"/>
                </a:lnTo>
                <a:lnTo>
                  <a:pt x="127697" y="297282"/>
                </a:lnTo>
                <a:lnTo>
                  <a:pt x="138484" y="290267"/>
                </a:lnTo>
                <a:lnTo>
                  <a:pt x="145257" y="280446"/>
                </a:lnTo>
                <a:lnTo>
                  <a:pt x="148013" y="267818"/>
                </a:lnTo>
                <a:lnTo>
                  <a:pt x="148081" y="265175"/>
                </a:lnTo>
                <a:lnTo>
                  <a:pt x="146509" y="252897"/>
                </a:lnTo>
                <a:lnTo>
                  <a:pt x="141768" y="241061"/>
                </a:lnTo>
                <a:lnTo>
                  <a:pt x="135381" y="231521"/>
                </a:lnTo>
                <a:lnTo>
                  <a:pt x="129224" y="224932"/>
                </a:lnTo>
                <a:lnTo>
                  <a:pt x="120919" y="218059"/>
                </a:lnTo>
                <a:lnTo>
                  <a:pt x="110469" y="210890"/>
                </a:lnTo>
                <a:lnTo>
                  <a:pt x="97872" y="203413"/>
                </a:lnTo>
                <a:lnTo>
                  <a:pt x="83128" y="195616"/>
                </a:lnTo>
                <a:lnTo>
                  <a:pt x="82803" y="195452"/>
                </a:lnTo>
                <a:lnTo>
                  <a:pt x="67803" y="187709"/>
                </a:lnTo>
                <a:lnTo>
                  <a:pt x="54909" y="180528"/>
                </a:lnTo>
                <a:lnTo>
                  <a:pt x="44135" y="173910"/>
                </a:lnTo>
                <a:lnTo>
                  <a:pt x="35492" y="167854"/>
                </a:lnTo>
                <a:lnTo>
                  <a:pt x="29337" y="162687"/>
                </a:lnTo>
                <a:lnTo>
                  <a:pt x="20616" y="153347"/>
                </a:lnTo>
                <a:lnTo>
                  <a:pt x="13439" y="142851"/>
                </a:lnTo>
                <a:lnTo>
                  <a:pt x="8127" y="132207"/>
                </a:lnTo>
                <a:lnTo>
                  <a:pt x="4140" y="120558"/>
                </a:lnTo>
                <a:lnTo>
                  <a:pt x="1639" y="108139"/>
                </a:lnTo>
                <a:lnTo>
                  <a:pt x="651" y="94951"/>
                </a:lnTo>
                <a:lnTo>
                  <a:pt x="635" y="92963"/>
                </a:lnTo>
                <a:lnTo>
                  <a:pt x="1529" y="79399"/>
                </a:lnTo>
                <a:lnTo>
                  <a:pt x="4213" y="66652"/>
                </a:lnTo>
                <a:lnTo>
                  <a:pt x="8686" y="54726"/>
                </a:lnTo>
                <a:lnTo>
                  <a:pt x="14948" y="43626"/>
                </a:lnTo>
                <a:lnTo>
                  <a:pt x="22999" y="33355"/>
                </a:lnTo>
                <a:lnTo>
                  <a:pt x="29972" y="26415"/>
                </a:lnTo>
                <a:lnTo>
                  <a:pt x="39760" y="18716"/>
                </a:lnTo>
                <a:lnTo>
                  <a:pt x="50366" y="12332"/>
                </a:lnTo>
                <a:lnTo>
                  <a:pt x="61798" y="7267"/>
                </a:lnTo>
                <a:lnTo>
                  <a:pt x="74066" y="3529"/>
                </a:lnTo>
                <a:lnTo>
                  <a:pt x="87179" y="1124"/>
                </a:lnTo>
                <a:lnTo>
                  <a:pt x="101145" y="58"/>
                </a:lnTo>
                <a:lnTo>
                  <a:pt x="105410" y="0"/>
                </a:lnTo>
                <a:close/>
              </a:path>
            </a:pathLst>
          </a:custGeom>
          <a:ln w="1778">
            <a:solidFill>
              <a:srgbClr val="58134A"/>
            </a:solidFill>
          </a:ln>
        </p:spPr>
        <p:txBody>
          <a:bodyPr wrap="square" lIns="0" tIns="0" rIns="0" bIns="0" rtlCol="0">
            <a:noAutofit/>
          </a:bodyPr>
          <a:lstStyle/>
          <a:p>
            <a:endParaRPr sz="1790"/>
          </a:p>
        </p:txBody>
      </p:sp>
      <p:sp>
        <p:nvSpPr>
          <p:cNvPr id="80" name="object 80"/>
          <p:cNvSpPr/>
          <p:nvPr/>
        </p:nvSpPr>
        <p:spPr>
          <a:xfrm>
            <a:off x="6208953" y="994725"/>
            <a:ext cx="261058" cy="355403"/>
          </a:xfrm>
          <a:custGeom>
            <a:avLst/>
            <a:gdLst/>
            <a:ahLst/>
            <a:cxnLst/>
            <a:rect l="l" t="t" r="r" b="b"/>
            <a:pathLst>
              <a:path w="262508" h="357377">
                <a:moveTo>
                  <a:pt x="158241" y="0"/>
                </a:moveTo>
                <a:lnTo>
                  <a:pt x="173232" y="408"/>
                </a:lnTo>
                <a:lnTo>
                  <a:pt x="187420" y="1635"/>
                </a:lnTo>
                <a:lnTo>
                  <a:pt x="200805" y="3679"/>
                </a:lnTo>
                <a:lnTo>
                  <a:pt x="213391" y="6542"/>
                </a:lnTo>
                <a:lnTo>
                  <a:pt x="225179" y="10221"/>
                </a:lnTo>
                <a:lnTo>
                  <a:pt x="236169" y="14719"/>
                </a:lnTo>
                <a:lnTo>
                  <a:pt x="246365" y="20034"/>
                </a:lnTo>
                <a:lnTo>
                  <a:pt x="253237" y="24384"/>
                </a:lnTo>
                <a:lnTo>
                  <a:pt x="228091" y="75057"/>
                </a:lnTo>
                <a:lnTo>
                  <a:pt x="219696" y="68203"/>
                </a:lnTo>
                <a:lnTo>
                  <a:pt x="209624" y="62754"/>
                </a:lnTo>
                <a:lnTo>
                  <a:pt x="197871" y="58701"/>
                </a:lnTo>
                <a:lnTo>
                  <a:pt x="184433" y="56034"/>
                </a:lnTo>
                <a:lnTo>
                  <a:pt x="169304" y="54744"/>
                </a:lnTo>
                <a:lnTo>
                  <a:pt x="162051" y="54610"/>
                </a:lnTo>
                <a:lnTo>
                  <a:pt x="148646" y="55531"/>
                </a:lnTo>
                <a:lnTo>
                  <a:pt x="136037" y="58297"/>
                </a:lnTo>
                <a:lnTo>
                  <a:pt x="124223" y="62907"/>
                </a:lnTo>
                <a:lnTo>
                  <a:pt x="113205" y="69361"/>
                </a:lnTo>
                <a:lnTo>
                  <a:pt x="102983" y="77658"/>
                </a:lnTo>
                <a:lnTo>
                  <a:pt x="93556" y="87800"/>
                </a:lnTo>
                <a:lnTo>
                  <a:pt x="84377" y="100755"/>
                </a:lnTo>
                <a:lnTo>
                  <a:pt x="78526" y="111379"/>
                </a:lnTo>
                <a:lnTo>
                  <a:pt x="73636" y="122679"/>
                </a:lnTo>
                <a:lnTo>
                  <a:pt x="69712" y="134657"/>
                </a:lnTo>
                <a:lnTo>
                  <a:pt x="66756" y="147313"/>
                </a:lnTo>
                <a:lnTo>
                  <a:pt x="64772" y="160651"/>
                </a:lnTo>
                <a:lnTo>
                  <a:pt x="63764" y="174671"/>
                </a:lnTo>
                <a:lnTo>
                  <a:pt x="63626" y="182372"/>
                </a:lnTo>
                <a:lnTo>
                  <a:pt x="64117" y="197292"/>
                </a:lnTo>
                <a:lnTo>
                  <a:pt x="65589" y="211336"/>
                </a:lnTo>
                <a:lnTo>
                  <a:pt x="68045" y="224501"/>
                </a:lnTo>
                <a:lnTo>
                  <a:pt x="71487" y="236790"/>
                </a:lnTo>
                <a:lnTo>
                  <a:pt x="75917" y="248201"/>
                </a:lnTo>
                <a:lnTo>
                  <a:pt x="81336" y="258734"/>
                </a:lnTo>
                <a:lnTo>
                  <a:pt x="87748" y="268390"/>
                </a:lnTo>
                <a:lnTo>
                  <a:pt x="98347" y="280409"/>
                </a:lnTo>
                <a:lnTo>
                  <a:pt x="108382" y="288587"/>
                </a:lnTo>
                <a:lnTo>
                  <a:pt x="119386" y="294921"/>
                </a:lnTo>
                <a:lnTo>
                  <a:pt x="131360" y="299414"/>
                </a:lnTo>
                <a:lnTo>
                  <a:pt x="144302" y="302070"/>
                </a:lnTo>
                <a:lnTo>
                  <a:pt x="157479" y="302895"/>
                </a:lnTo>
                <a:lnTo>
                  <a:pt x="171779" y="302102"/>
                </a:lnTo>
                <a:lnTo>
                  <a:pt x="185093" y="299721"/>
                </a:lnTo>
                <a:lnTo>
                  <a:pt x="197425" y="295747"/>
                </a:lnTo>
                <a:lnTo>
                  <a:pt x="208782" y="290174"/>
                </a:lnTo>
                <a:lnTo>
                  <a:pt x="219168" y="282997"/>
                </a:lnTo>
                <a:lnTo>
                  <a:pt x="228589" y="274210"/>
                </a:lnTo>
                <a:lnTo>
                  <a:pt x="233933" y="267970"/>
                </a:lnTo>
                <a:lnTo>
                  <a:pt x="262508" y="317626"/>
                </a:lnTo>
                <a:lnTo>
                  <a:pt x="244554" y="333036"/>
                </a:lnTo>
                <a:lnTo>
                  <a:pt x="234339" y="339327"/>
                </a:lnTo>
                <a:lnTo>
                  <a:pt x="223301" y="344678"/>
                </a:lnTo>
                <a:lnTo>
                  <a:pt x="211439" y="349090"/>
                </a:lnTo>
                <a:lnTo>
                  <a:pt x="198756" y="352562"/>
                </a:lnTo>
                <a:lnTo>
                  <a:pt x="185251" y="355097"/>
                </a:lnTo>
                <a:lnTo>
                  <a:pt x="170927" y="356695"/>
                </a:lnTo>
                <a:lnTo>
                  <a:pt x="155784" y="357357"/>
                </a:lnTo>
                <a:lnTo>
                  <a:pt x="152526" y="357377"/>
                </a:lnTo>
                <a:lnTo>
                  <a:pt x="137828" y="356863"/>
                </a:lnTo>
                <a:lnTo>
                  <a:pt x="123828" y="355319"/>
                </a:lnTo>
                <a:lnTo>
                  <a:pt x="110526" y="352747"/>
                </a:lnTo>
                <a:lnTo>
                  <a:pt x="97922" y="349145"/>
                </a:lnTo>
                <a:lnTo>
                  <a:pt x="86013" y="344515"/>
                </a:lnTo>
                <a:lnTo>
                  <a:pt x="74800" y="338855"/>
                </a:lnTo>
                <a:lnTo>
                  <a:pt x="64282" y="332166"/>
                </a:lnTo>
                <a:lnTo>
                  <a:pt x="54458" y="324448"/>
                </a:lnTo>
                <a:lnTo>
                  <a:pt x="45326" y="315701"/>
                </a:lnTo>
                <a:lnTo>
                  <a:pt x="32879" y="300551"/>
                </a:lnTo>
                <a:lnTo>
                  <a:pt x="20723" y="280333"/>
                </a:lnTo>
                <a:lnTo>
                  <a:pt x="15692" y="269317"/>
                </a:lnTo>
                <a:lnTo>
                  <a:pt x="11360" y="257695"/>
                </a:lnTo>
                <a:lnTo>
                  <a:pt x="7726" y="245467"/>
                </a:lnTo>
                <a:lnTo>
                  <a:pt x="4790" y="232635"/>
                </a:lnTo>
                <a:lnTo>
                  <a:pt x="2552" y="219197"/>
                </a:lnTo>
                <a:lnTo>
                  <a:pt x="1013" y="205155"/>
                </a:lnTo>
                <a:lnTo>
                  <a:pt x="173" y="190507"/>
                </a:lnTo>
                <a:lnTo>
                  <a:pt x="0" y="179832"/>
                </a:lnTo>
                <a:lnTo>
                  <a:pt x="387" y="165690"/>
                </a:lnTo>
                <a:lnTo>
                  <a:pt x="1548" y="151995"/>
                </a:lnTo>
                <a:lnTo>
                  <a:pt x="3486" y="138744"/>
                </a:lnTo>
                <a:lnTo>
                  <a:pt x="6202" y="125936"/>
                </a:lnTo>
                <a:lnTo>
                  <a:pt x="9696" y="113570"/>
                </a:lnTo>
                <a:lnTo>
                  <a:pt x="13969" y="101644"/>
                </a:lnTo>
                <a:lnTo>
                  <a:pt x="19024" y="90158"/>
                </a:lnTo>
                <a:lnTo>
                  <a:pt x="24861" y="79109"/>
                </a:lnTo>
                <a:lnTo>
                  <a:pt x="31482" y="68498"/>
                </a:lnTo>
                <a:lnTo>
                  <a:pt x="38888" y="58322"/>
                </a:lnTo>
                <a:lnTo>
                  <a:pt x="53734" y="41632"/>
                </a:lnTo>
                <a:lnTo>
                  <a:pt x="63537" y="32759"/>
                </a:lnTo>
                <a:lnTo>
                  <a:pt x="73858" y="24945"/>
                </a:lnTo>
                <a:lnTo>
                  <a:pt x="84697" y="18190"/>
                </a:lnTo>
                <a:lnTo>
                  <a:pt x="96052" y="12497"/>
                </a:lnTo>
                <a:lnTo>
                  <a:pt x="107923" y="7868"/>
                </a:lnTo>
                <a:lnTo>
                  <a:pt x="120308" y="4303"/>
                </a:lnTo>
                <a:lnTo>
                  <a:pt x="133208" y="1805"/>
                </a:lnTo>
                <a:lnTo>
                  <a:pt x="146622" y="374"/>
                </a:lnTo>
                <a:lnTo>
                  <a:pt x="158241" y="0"/>
                </a:lnTo>
                <a:close/>
              </a:path>
            </a:pathLst>
          </a:custGeom>
          <a:ln w="1778">
            <a:solidFill>
              <a:srgbClr val="58134A"/>
            </a:solidFill>
          </a:ln>
        </p:spPr>
        <p:txBody>
          <a:bodyPr wrap="square" lIns="0" tIns="0" rIns="0" bIns="0" rtlCol="0">
            <a:noAutofit/>
          </a:bodyPr>
          <a:lstStyle/>
          <a:p>
            <a:endParaRPr sz="1790"/>
          </a:p>
        </p:txBody>
      </p:sp>
      <p:sp>
        <p:nvSpPr>
          <p:cNvPr id="81" name="object 81"/>
          <p:cNvSpPr/>
          <p:nvPr/>
        </p:nvSpPr>
        <p:spPr>
          <a:xfrm>
            <a:off x="5752763" y="994725"/>
            <a:ext cx="284929" cy="355403"/>
          </a:xfrm>
          <a:custGeom>
            <a:avLst/>
            <a:gdLst/>
            <a:ahLst/>
            <a:cxnLst/>
            <a:rect l="l" t="t" r="r" b="b"/>
            <a:pathLst>
              <a:path w="286512" h="357377">
                <a:moveTo>
                  <a:pt x="175005" y="0"/>
                </a:moveTo>
                <a:lnTo>
                  <a:pt x="188820" y="526"/>
                </a:lnTo>
                <a:lnTo>
                  <a:pt x="202118" y="2103"/>
                </a:lnTo>
                <a:lnTo>
                  <a:pt x="214898" y="4727"/>
                </a:lnTo>
                <a:lnTo>
                  <a:pt x="227159" y="8397"/>
                </a:lnTo>
                <a:lnTo>
                  <a:pt x="238899" y="13108"/>
                </a:lnTo>
                <a:lnTo>
                  <a:pt x="250117" y="18859"/>
                </a:lnTo>
                <a:lnTo>
                  <a:pt x="260810" y="25645"/>
                </a:lnTo>
                <a:lnTo>
                  <a:pt x="270979" y="33465"/>
                </a:lnTo>
                <a:lnTo>
                  <a:pt x="271652" y="34036"/>
                </a:lnTo>
                <a:lnTo>
                  <a:pt x="245999" y="83312"/>
                </a:lnTo>
                <a:lnTo>
                  <a:pt x="237581" y="76959"/>
                </a:lnTo>
                <a:lnTo>
                  <a:pt x="226610" y="70662"/>
                </a:lnTo>
                <a:lnTo>
                  <a:pt x="213084" y="64393"/>
                </a:lnTo>
                <a:lnTo>
                  <a:pt x="198732" y="59048"/>
                </a:lnTo>
                <a:lnTo>
                  <a:pt x="186299" y="55880"/>
                </a:lnTo>
                <a:lnTo>
                  <a:pt x="175171" y="54631"/>
                </a:lnTo>
                <a:lnTo>
                  <a:pt x="173609" y="54610"/>
                </a:lnTo>
                <a:lnTo>
                  <a:pt x="159264" y="55331"/>
                </a:lnTo>
                <a:lnTo>
                  <a:pt x="145829" y="57498"/>
                </a:lnTo>
                <a:lnTo>
                  <a:pt x="133302" y="61115"/>
                </a:lnTo>
                <a:lnTo>
                  <a:pt x="121682" y="66187"/>
                </a:lnTo>
                <a:lnTo>
                  <a:pt x="110964" y="72718"/>
                </a:lnTo>
                <a:lnTo>
                  <a:pt x="101147" y="80713"/>
                </a:lnTo>
                <a:lnTo>
                  <a:pt x="93090" y="89153"/>
                </a:lnTo>
                <a:lnTo>
                  <a:pt x="85879" y="98571"/>
                </a:lnTo>
                <a:lnTo>
                  <a:pt x="79681" y="108796"/>
                </a:lnTo>
                <a:lnTo>
                  <a:pt x="74495" y="119829"/>
                </a:lnTo>
                <a:lnTo>
                  <a:pt x="70319" y="131668"/>
                </a:lnTo>
                <a:lnTo>
                  <a:pt x="67153" y="144315"/>
                </a:lnTo>
                <a:lnTo>
                  <a:pt x="64993" y="157769"/>
                </a:lnTo>
                <a:lnTo>
                  <a:pt x="63839" y="172030"/>
                </a:lnTo>
                <a:lnTo>
                  <a:pt x="63626" y="181737"/>
                </a:lnTo>
                <a:lnTo>
                  <a:pt x="64169" y="196402"/>
                </a:lnTo>
                <a:lnTo>
                  <a:pt x="65797" y="210250"/>
                </a:lnTo>
                <a:lnTo>
                  <a:pt x="68510" y="223276"/>
                </a:lnTo>
                <a:lnTo>
                  <a:pt x="72309" y="235476"/>
                </a:lnTo>
                <a:lnTo>
                  <a:pt x="77192" y="246847"/>
                </a:lnTo>
                <a:lnTo>
                  <a:pt x="83161" y="257384"/>
                </a:lnTo>
                <a:lnTo>
                  <a:pt x="90216" y="267084"/>
                </a:lnTo>
                <a:lnTo>
                  <a:pt x="101624" y="279006"/>
                </a:lnTo>
                <a:lnTo>
                  <a:pt x="111607" y="286654"/>
                </a:lnTo>
                <a:lnTo>
                  <a:pt x="122527" y="292825"/>
                </a:lnTo>
                <a:lnTo>
                  <a:pt x="134378" y="297524"/>
                </a:lnTo>
                <a:lnTo>
                  <a:pt x="147156" y="300755"/>
                </a:lnTo>
                <a:lnTo>
                  <a:pt x="160855" y="302524"/>
                </a:lnTo>
                <a:lnTo>
                  <a:pt x="171196" y="302895"/>
                </a:lnTo>
                <a:lnTo>
                  <a:pt x="185259" y="302001"/>
                </a:lnTo>
                <a:lnTo>
                  <a:pt x="198174" y="299322"/>
                </a:lnTo>
                <a:lnTo>
                  <a:pt x="209931" y="294857"/>
                </a:lnTo>
                <a:lnTo>
                  <a:pt x="220524" y="288605"/>
                </a:lnTo>
                <a:lnTo>
                  <a:pt x="225171" y="217043"/>
                </a:lnTo>
                <a:lnTo>
                  <a:pt x="177291" y="217043"/>
                </a:lnTo>
                <a:lnTo>
                  <a:pt x="177291" y="164719"/>
                </a:lnTo>
                <a:lnTo>
                  <a:pt x="286512" y="164719"/>
                </a:lnTo>
                <a:lnTo>
                  <a:pt x="286512" y="319405"/>
                </a:lnTo>
                <a:lnTo>
                  <a:pt x="266779" y="332602"/>
                </a:lnTo>
                <a:lnTo>
                  <a:pt x="255376" y="338238"/>
                </a:lnTo>
                <a:lnTo>
                  <a:pt x="242949" y="343216"/>
                </a:lnTo>
                <a:lnTo>
                  <a:pt x="230124" y="347345"/>
                </a:lnTo>
                <a:lnTo>
                  <a:pt x="217487" y="350689"/>
                </a:lnTo>
                <a:lnTo>
                  <a:pt x="204893" y="353352"/>
                </a:lnTo>
                <a:lnTo>
                  <a:pt x="192330" y="355339"/>
                </a:lnTo>
                <a:lnTo>
                  <a:pt x="179791" y="356654"/>
                </a:lnTo>
                <a:lnTo>
                  <a:pt x="167266" y="357302"/>
                </a:lnTo>
                <a:lnTo>
                  <a:pt x="161289" y="357377"/>
                </a:lnTo>
                <a:lnTo>
                  <a:pt x="146795" y="356897"/>
                </a:lnTo>
                <a:lnTo>
                  <a:pt x="132912" y="355455"/>
                </a:lnTo>
                <a:lnTo>
                  <a:pt x="119639" y="353050"/>
                </a:lnTo>
                <a:lnTo>
                  <a:pt x="106977" y="349680"/>
                </a:lnTo>
                <a:lnTo>
                  <a:pt x="94925" y="345344"/>
                </a:lnTo>
                <a:lnTo>
                  <a:pt x="83480" y="340040"/>
                </a:lnTo>
                <a:lnTo>
                  <a:pt x="72644" y="333767"/>
                </a:lnTo>
                <a:lnTo>
                  <a:pt x="62415" y="326523"/>
                </a:lnTo>
                <a:lnTo>
                  <a:pt x="52792" y="318307"/>
                </a:lnTo>
                <a:lnTo>
                  <a:pt x="43775" y="309117"/>
                </a:lnTo>
                <a:lnTo>
                  <a:pt x="35689" y="299341"/>
                </a:lnTo>
                <a:lnTo>
                  <a:pt x="28704" y="289399"/>
                </a:lnTo>
                <a:lnTo>
                  <a:pt x="22479" y="278912"/>
                </a:lnTo>
                <a:lnTo>
                  <a:pt x="17014" y="267880"/>
                </a:lnTo>
                <a:lnTo>
                  <a:pt x="12309" y="256304"/>
                </a:lnTo>
                <a:lnTo>
                  <a:pt x="8363" y="244185"/>
                </a:lnTo>
                <a:lnTo>
                  <a:pt x="5178" y="231522"/>
                </a:lnTo>
                <a:lnTo>
                  <a:pt x="2752" y="218318"/>
                </a:lnTo>
                <a:lnTo>
                  <a:pt x="1087" y="204572"/>
                </a:lnTo>
                <a:lnTo>
                  <a:pt x="181" y="190285"/>
                </a:lnTo>
                <a:lnTo>
                  <a:pt x="0" y="180086"/>
                </a:lnTo>
                <a:lnTo>
                  <a:pt x="397" y="165656"/>
                </a:lnTo>
                <a:lnTo>
                  <a:pt x="1591" y="151732"/>
                </a:lnTo>
                <a:lnTo>
                  <a:pt x="3582" y="138314"/>
                </a:lnTo>
                <a:lnTo>
                  <a:pt x="6370" y="125401"/>
                </a:lnTo>
                <a:lnTo>
                  <a:pt x="9956" y="112993"/>
                </a:lnTo>
                <a:lnTo>
                  <a:pt x="14341" y="101088"/>
                </a:lnTo>
                <a:lnTo>
                  <a:pt x="19524" y="89687"/>
                </a:lnTo>
                <a:lnTo>
                  <a:pt x="25507" y="78789"/>
                </a:lnTo>
                <a:lnTo>
                  <a:pt x="32291" y="68393"/>
                </a:lnTo>
                <a:lnTo>
                  <a:pt x="39875" y="58498"/>
                </a:lnTo>
                <a:lnTo>
                  <a:pt x="56440" y="41215"/>
                </a:lnTo>
                <a:lnTo>
                  <a:pt x="66072" y="33245"/>
                </a:lnTo>
                <a:lnTo>
                  <a:pt x="76267" y="26127"/>
                </a:lnTo>
                <a:lnTo>
                  <a:pt x="87023" y="19862"/>
                </a:lnTo>
                <a:lnTo>
                  <a:pt x="98343" y="14453"/>
                </a:lnTo>
                <a:lnTo>
                  <a:pt x="110224" y="9899"/>
                </a:lnTo>
                <a:lnTo>
                  <a:pt x="122668" y="6203"/>
                </a:lnTo>
                <a:lnTo>
                  <a:pt x="135674" y="3366"/>
                </a:lnTo>
                <a:lnTo>
                  <a:pt x="149243" y="1389"/>
                </a:lnTo>
                <a:lnTo>
                  <a:pt x="163374" y="272"/>
                </a:lnTo>
                <a:lnTo>
                  <a:pt x="175005" y="0"/>
                </a:lnTo>
                <a:close/>
              </a:path>
            </a:pathLst>
          </a:custGeom>
          <a:ln w="1778">
            <a:solidFill>
              <a:srgbClr val="58134A"/>
            </a:solidFill>
          </a:ln>
        </p:spPr>
        <p:txBody>
          <a:bodyPr wrap="square" lIns="0" tIns="0" rIns="0" bIns="0" rtlCol="0">
            <a:noAutofit/>
          </a:bodyPr>
          <a:lstStyle/>
          <a:p>
            <a:endParaRPr sz="1790"/>
          </a:p>
        </p:txBody>
      </p:sp>
      <p:sp>
        <p:nvSpPr>
          <p:cNvPr id="82" name="object 82"/>
          <p:cNvSpPr/>
          <p:nvPr/>
        </p:nvSpPr>
        <p:spPr>
          <a:xfrm>
            <a:off x="3208105" y="994725"/>
            <a:ext cx="208013" cy="355403"/>
          </a:xfrm>
          <a:custGeom>
            <a:avLst/>
            <a:gdLst/>
            <a:ahLst/>
            <a:cxnLst/>
            <a:rect l="l" t="t" r="r" b="b"/>
            <a:pathLst>
              <a:path w="209169" h="357377">
                <a:moveTo>
                  <a:pt x="105410" y="0"/>
                </a:moveTo>
                <a:lnTo>
                  <a:pt x="121518" y="439"/>
                </a:lnTo>
                <a:lnTo>
                  <a:pt x="136389" y="1757"/>
                </a:lnTo>
                <a:lnTo>
                  <a:pt x="150025" y="3954"/>
                </a:lnTo>
                <a:lnTo>
                  <a:pt x="162424" y="7030"/>
                </a:lnTo>
                <a:lnTo>
                  <a:pt x="173587" y="10985"/>
                </a:lnTo>
                <a:lnTo>
                  <a:pt x="183514" y="15818"/>
                </a:lnTo>
                <a:lnTo>
                  <a:pt x="192204" y="21530"/>
                </a:lnTo>
                <a:lnTo>
                  <a:pt x="193421" y="22478"/>
                </a:lnTo>
                <a:lnTo>
                  <a:pt x="174751" y="75311"/>
                </a:lnTo>
                <a:lnTo>
                  <a:pt x="163222" y="67892"/>
                </a:lnTo>
                <a:lnTo>
                  <a:pt x="151478" y="61899"/>
                </a:lnTo>
                <a:lnTo>
                  <a:pt x="139522" y="57337"/>
                </a:lnTo>
                <a:lnTo>
                  <a:pt x="127352" y="54209"/>
                </a:lnTo>
                <a:lnTo>
                  <a:pt x="114969" y="52521"/>
                </a:lnTo>
                <a:lnTo>
                  <a:pt x="106552" y="52197"/>
                </a:lnTo>
                <a:lnTo>
                  <a:pt x="92326" y="53679"/>
                </a:lnTo>
                <a:lnTo>
                  <a:pt x="80619" y="58153"/>
                </a:lnTo>
                <a:lnTo>
                  <a:pt x="73660" y="63373"/>
                </a:lnTo>
                <a:lnTo>
                  <a:pt x="66148" y="73519"/>
                </a:lnTo>
                <a:lnTo>
                  <a:pt x="62413" y="85877"/>
                </a:lnTo>
                <a:lnTo>
                  <a:pt x="61975" y="92583"/>
                </a:lnTo>
                <a:lnTo>
                  <a:pt x="63282" y="100996"/>
                </a:lnTo>
                <a:lnTo>
                  <a:pt x="67198" y="109499"/>
                </a:lnTo>
                <a:lnTo>
                  <a:pt x="73724" y="118094"/>
                </a:lnTo>
                <a:lnTo>
                  <a:pt x="82856" y="126779"/>
                </a:lnTo>
                <a:lnTo>
                  <a:pt x="94592" y="135554"/>
                </a:lnTo>
                <a:lnTo>
                  <a:pt x="108931" y="144420"/>
                </a:lnTo>
                <a:lnTo>
                  <a:pt x="125870" y="153377"/>
                </a:lnTo>
                <a:lnTo>
                  <a:pt x="127762" y="154305"/>
                </a:lnTo>
                <a:lnTo>
                  <a:pt x="141805" y="161481"/>
                </a:lnTo>
                <a:lnTo>
                  <a:pt x="154067" y="168411"/>
                </a:lnTo>
                <a:lnTo>
                  <a:pt x="164532" y="175093"/>
                </a:lnTo>
                <a:lnTo>
                  <a:pt x="173186" y="181528"/>
                </a:lnTo>
                <a:lnTo>
                  <a:pt x="186699" y="194947"/>
                </a:lnTo>
                <a:lnTo>
                  <a:pt x="194136" y="205268"/>
                </a:lnTo>
                <a:lnTo>
                  <a:pt x="200131" y="216462"/>
                </a:lnTo>
                <a:lnTo>
                  <a:pt x="205183" y="230396"/>
                </a:lnTo>
                <a:lnTo>
                  <a:pt x="207813" y="242717"/>
                </a:lnTo>
                <a:lnTo>
                  <a:pt x="209058" y="255801"/>
                </a:lnTo>
                <a:lnTo>
                  <a:pt x="209169" y="261238"/>
                </a:lnTo>
                <a:lnTo>
                  <a:pt x="208258" y="274723"/>
                </a:lnTo>
                <a:lnTo>
                  <a:pt x="205527" y="287394"/>
                </a:lnTo>
                <a:lnTo>
                  <a:pt x="200974" y="299257"/>
                </a:lnTo>
                <a:lnTo>
                  <a:pt x="194601" y="310313"/>
                </a:lnTo>
                <a:lnTo>
                  <a:pt x="186406" y="320567"/>
                </a:lnTo>
                <a:lnTo>
                  <a:pt x="176391" y="330022"/>
                </a:lnTo>
                <a:lnTo>
                  <a:pt x="166528" y="337224"/>
                </a:lnTo>
                <a:lnTo>
                  <a:pt x="156193" y="343108"/>
                </a:lnTo>
                <a:lnTo>
                  <a:pt x="145016" y="347978"/>
                </a:lnTo>
                <a:lnTo>
                  <a:pt x="132997" y="351836"/>
                </a:lnTo>
                <a:lnTo>
                  <a:pt x="120136" y="354680"/>
                </a:lnTo>
                <a:lnTo>
                  <a:pt x="106433" y="356512"/>
                </a:lnTo>
                <a:lnTo>
                  <a:pt x="91888" y="357330"/>
                </a:lnTo>
                <a:lnTo>
                  <a:pt x="87249" y="357377"/>
                </a:lnTo>
                <a:lnTo>
                  <a:pt x="73889" y="356892"/>
                </a:lnTo>
                <a:lnTo>
                  <a:pt x="60903" y="355434"/>
                </a:lnTo>
                <a:lnTo>
                  <a:pt x="48290" y="353001"/>
                </a:lnTo>
                <a:lnTo>
                  <a:pt x="36051" y="349592"/>
                </a:lnTo>
                <a:lnTo>
                  <a:pt x="24184" y="345203"/>
                </a:lnTo>
                <a:lnTo>
                  <a:pt x="12691" y="339834"/>
                </a:lnTo>
                <a:lnTo>
                  <a:pt x="1571" y="333482"/>
                </a:lnTo>
                <a:lnTo>
                  <a:pt x="0" y="332486"/>
                </a:lnTo>
                <a:lnTo>
                  <a:pt x="22606" y="277495"/>
                </a:lnTo>
                <a:lnTo>
                  <a:pt x="34744" y="285315"/>
                </a:lnTo>
                <a:lnTo>
                  <a:pt x="46804" y="291691"/>
                </a:lnTo>
                <a:lnTo>
                  <a:pt x="58793" y="296630"/>
                </a:lnTo>
                <a:lnTo>
                  <a:pt x="70718" y="300138"/>
                </a:lnTo>
                <a:lnTo>
                  <a:pt x="82586" y="302224"/>
                </a:lnTo>
                <a:lnTo>
                  <a:pt x="94107" y="302895"/>
                </a:lnTo>
                <a:lnTo>
                  <a:pt x="112903" y="301491"/>
                </a:lnTo>
                <a:lnTo>
                  <a:pt x="127697" y="297282"/>
                </a:lnTo>
                <a:lnTo>
                  <a:pt x="138484" y="290267"/>
                </a:lnTo>
                <a:lnTo>
                  <a:pt x="145257" y="280446"/>
                </a:lnTo>
                <a:lnTo>
                  <a:pt x="148013" y="267818"/>
                </a:lnTo>
                <a:lnTo>
                  <a:pt x="148082" y="265175"/>
                </a:lnTo>
                <a:lnTo>
                  <a:pt x="146509" y="252897"/>
                </a:lnTo>
                <a:lnTo>
                  <a:pt x="141768" y="241061"/>
                </a:lnTo>
                <a:lnTo>
                  <a:pt x="135382" y="231521"/>
                </a:lnTo>
                <a:lnTo>
                  <a:pt x="129224" y="224932"/>
                </a:lnTo>
                <a:lnTo>
                  <a:pt x="120919" y="218059"/>
                </a:lnTo>
                <a:lnTo>
                  <a:pt x="110469" y="210890"/>
                </a:lnTo>
                <a:lnTo>
                  <a:pt x="97872" y="203413"/>
                </a:lnTo>
                <a:lnTo>
                  <a:pt x="83128" y="195616"/>
                </a:lnTo>
                <a:lnTo>
                  <a:pt x="82803" y="195452"/>
                </a:lnTo>
                <a:lnTo>
                  <a:pt x="67803" y="187709"/>
                </a:lnTo>
                <a:lnTo>
                  <a:pt x="54909" y="180528"/>
                </a:lnTo>
                <a:lnTo>
                  <a:pt x="44135" y="173910"/>
                </a:lnTo>
                <a:lnTo>
                  <a:pt x="35492" y="167854"/>
                </a:lnTo>
                <a:lnTo>
                  <a:pt x="29337" y="162687"/>
                </a:lnTo>
                <a:lnTo>
                  <a:pt x="20616" y="153347"/>
                </a:lnTo>
                <a:lnTo>
                  <a:pt x="13439" y="142851"/>
                </a:lnTo>
                <a:lnTo>
                  <a:pt x="8128" y="132207"/>
                </a:lnTo>
                <a:lnTo>
                  <a:pt x="4140" y="120558"/>
                </a:lnTo>
                <a:lnTo>
                  <a:pt x="1639" y="108139"/>
                </a:lnTo>
                <a:lnTo>
                  <a:pt x="651" y="94951"/>
                </a:lnTo>
                <a:lnTo>
                  <a:pt x="635" y="92963"/>
                </a:lnTo>
                <a:lnTo>
                  <a:pt x="1529" y="79399"/>
                </a:lnTo>
                <a:lnTo>
                  <a:pt x="4213" y="66652"/>
                </a:lnTo>
                <a:lnTo>
                  <a:pt x="8686" y="54726"/>
                </a:lnTo>
                <a:lnTo>
                  <a:pt x="14948" y="43626"/>
                </a:lnTo>
                <a:lnTo>
                  <a:pt x="22999" y="33355"/>
                </a:lnTo>
                <a:lnTo>
                  <a:pt x="29972" y="26415"/>
                </a:lnTo>
                <a:lnTo>
                  <a:pt x="39760" y="18716"/>
                </a:lnTo>
                <a:lnTo>
                  <a:pt x="50366" y="12332"/>
                </a:lnTo>
                <a:lnTo>
                  <a:pt x="61798" y="7267"/>
                </a:lnTo>
                <a:lnTo>
                  <a:pt x="74066" y="3529"/>
                </a:lnTo>
                <a:lnTo>
                  <a:pt x="87179" y="1124"/>
                </a:lnTo>
                <a:lnTo>
                  <a:pt x="101145" y="58"/>
                </a:lnTo>
                <a:lnTo>
                  <a:pt x="105410" y="0"/>
                </a:lnTo>
                <a:close/>
              </a:path>
            </a:pathLst>
          </a:custGeom>
          <a:ln w="1778">
            <a:solidFill>
              <a:srgbClr val="58134A"/>
            </a:solidFill>
          </a:ln>
        </p:spPr>
        <p:txBody>
          <a:bodyPr wrap="square" lIns="0" tIns="0" rIns="0" bIns="0" rtlCol="0">
            <a:noAutofit/>
          </a:bodyPr>
          <a:lstStyle/>
          <a:p>
            <a:endParaRPr sz="1790"/>
          </a:p>
        </p:txBody>
      </p:sp>
      <p:sp>
        <p:nvSpPr>
          <p:cNvPr id="83" name="object 83"/>
          <p:cNvSpPr/>
          <p:nvPr/>
        </p:nvSpPr>
        <p:spPr>
          <a:xfrm>
            <a:off x="1850144" y="994725"/>
            <a:ext cx="261058" cy="355403"/>
          </a:xfrm>
          <a:custGeom>
            <a:avLst/>
            <a:gdLst/>
            <a:ahLst/>
            <a:cxnLst/>
            <a:rect l="l" t="t" r="r" b="b"/>
            <a:pathLst>
              <a:path w="262508" h="357377">
                <a:moveTo>
                  <a:pt x="158241" y="0"/>
                </a:moveTo>
                <a:lnTo>
                  <a:pt x="173232" y="408"/>
                </a:lnTo>
                <a:lnTo>
                  <a:pt x="187420" y="1635"/>
                </a:lnTo>
                <a:lnTo>
                  <a:pt x="200805" y="3679"/>
                </a:lnTo>
                <a:lnTo>
                  <a:pt x="213391" y="6542"/>
                </a:lnTo>
                <a:lnTo>
                  <a:pt x="225179" y="10221"/>
                </a:lnTo>
                <a:lnTo>
                  <a:pt x="236169" y="14719"/>
                </a:lnTo>
                <a:lnTo>
                  <a:pt x="246365" y="20034"/>
                </a:lnTo>
                <a:lnTo>
                  <a:pt x="253237" y="24384"/>
                </a:lnTo>
                <a:lnTo>
                  <a:pt x="228091" y="75057"/>
                </a:lnTo>
                <a:lnTo>
                  <a:pt x="219696" y="68203"/>
                </a:lnTo>
                <a:lnTo>
                  <a:pt x="209624" y="62754"/>
                </a:lnTo>
                <a:lnTo>
                  <a:pt x="197871" y="58701"/>
                </a:lnTo>
                <a:lnTo>
                  <a:pt x="184433" y="56034"/>
                </a:lnTo>
                <a:lnTo>
                  <a:pt x="169304" y="54744"/>
                </a:lnTo>
                <a:lnTo>
                  <a:pt x="162051" y="54610"/>
                </a:lnTo>
                <a:lnTo>
                  <a:pt x="148646" y="55531"/>
                </a:lnTo>
                <a:lnTo>
                  <a:pt x="136037" y="58297"/>
                </a:lnTo>
                <a:lnTo>
                  <a:pt x="124223" y="62907"/>
                </a:lnTo>
                <a:lnTo>
                  <a:pt x="113205" y="69361"/>
                </a:lnTo>
                <a:lnTo>
                  <a:pt x="102983" y="77658"/>
                </a:lnTo>
                <a:lnTo>
                  <a:pt x="93556" y="87800"/>
                </a:lnTo>
                <a:lnTo>
                  <a:pt x="84377" y="100755"/>
                </a:lnTo>
                <a:lnTo>
                  <a:pt x="78526" y="111379"/>
                </a:lnTo>
                <a:lnTo>
                  <a:pt x="73636" y="122679"/>
                </a:lnTo>
                <a:lnTo>
                  <a:pt x="69712" y="134657"/>
                </a:lnTo>
                <a:lnTo>
                  <a:pt x="66756" y="147313"/>
                </a:lnTo>
                <a:lnTo>
                  <a:pt x="64772" y="160651"/>
                </a:lnTo>
                <a:lnTo>
                  <a:pt x="63764" y="174671"/>
                </a:lnTo>
                <a:lnTo>
                  <a:pt x="63626" y="182372"/>
                </a:lnTo>
                <a:lnTo>
                  <a:pt x="64117" y="197292"/>
                </a:lnTo>
                <a:lnTo>
                  <a:pt x="65589" y="211336"/>
                </a:lnTo>
                <a:lnTo>
                  <a:pt x="68045" y="224501"/>
                </a:lnTo>
                <a:lnTo>
                  <a:pt x="71487" y="236790"/>
                </a:lnTo>
                <a:lnTo>
                  <a:pt x="75917" y="248201"/>
                </a:lnTo>
                <a:lnTo>
                  <a:pt x="81336" y="258734"/>
                </a:lnTo>
                <a:lnTo>
                  <a:pt x="87748" y="268390"/>
                </a:lnTo>
                <a:lnTo>
                  <a:pt x="98347" y="280409"/>
                </a:lnTo>
                <a:lnTo>
                  <a:pt x="108382" y="288587"/>
                </a:lnTo>
                <a:lnTo>
                  <a:pt x="119386" y="294921"/>
                </a:lnTo>
                <a:lnTo>
                  <a:pt x="131360" y="299414"/>
                </a:lnTo>
                <a:lnTo>
                  <a:pt x="144302" y="302070"/>
                </a:lnTo>
                <a:lnTo>
                  <a:pt x="157479" y="302895"/>
                </a:lnTo>
                <a:lnTo>
                  <a:pt x="171779" y="302102"/>
                </a:lnTo>
                <a:lnTo>
                  <a:pt x="185093" y="299721"/>
                </a:lnTo>
                <a:lnTo>
                  <a:pt x="197425" y="295747"/>
                </a:lnTo>
                <a:lnTo>
                  <a:pt x="208782" y="290174"/>
                </a:lnTo>
                <a:lnTo>
                  <a:pt x="219168" y="282997"/>
                </a:lnTo>
                <a:lnTo>
                  <a:pt x="228589" y="274210"/>
                </a:lnTo>
                <a:lnTo>
                  <a:pt x="233933" y="267970"/>
                </a:lnTo>
                <a:lnTo>
                  <a:pt x="262508" y="317626"/>
                </a:lnTo>
                <a:lnTo>
                  <a:pt x="244554" y="333036"/>
                </a:lnTo>
                <a:lnTo>
                  <a:pt x="234339" y="339327"/>
                </a:lnTo>
                <a:lnTo>
                  <a:pt x="223301" y="344678"/>
                </a:lnTo>
                <a:lnTo>
                  <a:pt x="211439" y="349090"/>
                </a:lnTo>
                <a:lnTo>
                  <a:pt x="198756" y="352562"/>
                </a:lnTo>
                <a:lnTo>
                  <a:pt x="185251" y="355097"/>
                </a:lnTo>
                <a:lnTo>
                  <a:pt x="170927" y="356695"/>
                </a:lnTo>
                <a:lnTo>
                  <a:pt x="155784" y="357357"/>
                </a:lnTo>
                <a:lnTo>
                  <a:pt x="152526" y="357377"/>
                </a:lnTo>
                <a:lnTo>
                  <a:pt x="137828" y="356863"/>
                </a:lnTo>
                <a:lnTo>
                  <a:pt x="123828" y="355319"/>
                </a:lnTo>
                <a:lnTo>
                  <a:pt x="110526" y="352747"/>
                </a:lnTo>
                <a:lnTo>
                  <a:pt x="97922" y="349145"/>
                </a:lnTo>
                <a:lnTo>
                  <a:pt x="86013" y="344515"/>
                </a:lnTo>
                <a:lnTo>
                  <a:pt x="74800" y="338855"/>
                </a:lnTo>
                <a:lnTo>
                  <a:pt x="64282" y="332166"/>
                </a:lnTo>
                <a:lnTo>
                  <a:pt x="54458" y="324448"/>
                </a:lnTo>
                <a:lnTo>
                  <a:pt x="45326" y="315701"/>
                </a:lnTo>
                <a:lnTo>
                  <a:pt x="32879" y="300551"/>
                </a:lnTo>
                <a:lnTo>
                  <a:pt x="20723" y="280333"/>
                </a:lnTo>
                <a:lnTo>
                  <a:pt x="15692" y="269317"/>
                </a:lnTo>
                <a:lnTo>
                  <a:pt x="11360" y="257695"/>
                </a:lnTo>
                <a:lnTo>
                  <a:pt x="7726" y="245467"/>
                </a:lnTo>
                <a:lnTo>
                  <a:pt x="4790" y="232635"/>
                </a:lnTo>
                <a:lnTo>
                  <a:pt x="2552" y="219197"/>
                </a:lnTo>
                <a:lnTo>
                  <a:pt x="1013" y="205155"/>
                </a:lnTo>
                <a:lnTo>
                  <a:pt x="173" y="190507"/>
                </a:lnTo>
                <a:lnTo>
                  <a:pt x="0" y="179832"/>
                </a:lnTo>
                <a:lnTo>
                  <a:pt x="387" y="165690"/>
                </a:lnTo>
                <a:lnTo>
                  <a:pt x="1548" y="151995"/>
                </a:lnTo>
                <a:lnTo>
                  <a:pt x="3486" y="138744"/>
                </a:lnTo>
                <a:lnTo>
                  <a:pt x="6202" y="125936"/>
                </a:lnTo>
                <a:lnTo>
                  <a:pt x="9696" y="113570"/>
                </a:lnTo>
                <a:lnTo>
                  <a:pt x="13969" y="101644"/>
                </a:lnTo>
                <a:lnTo>
                  <a:pt x="19024" y="90158"/>
                </a:lnTo>
                <a:lnTo>
                  <a:pt x="24861" y="79109"/>
                </a:lnTo>
                <a:lnTo>
                  <a:pt x="31482" y="68498"/>
                </a:lnTo>
                <a:lnTo>
                  <a:pt x="38888" y="58322"/>
                </a:lnTo>
                <a:lnTo>
                  <a:pt x="53734" y="41632"/>
                </a:lnTo>
                <a:lnTo>
                  <a:pt x="63537" y="32759"/>
                </a:lnTo>
                <a:lnTo>
                  <a:pt x="73858" y="24945"/>
                </a:lnTo>
                <a:lnTo>
                  <a:pt x="84697" y="18190"/>
                </a:lnTo>
                <a:lnTo>
                  <a:pt x="96052" y="12497"/>
                </a:lnTo>
                <a:lnTo>
                  <a:pt x="107923" y="7868"/>
                </a:lnTo>
                <a:lnTo>
                  <a:pt x="120308" y="4303"/>
                </a:lnTo>
                <a:lnTo>
                  <a:pt x="133208" y="1805"/>
                </a:lnTo>
                <a:lnTo>
                  <a:pt x="146622" y="374"/>
                </a:lnTo>
                <a:lnTo>
                  <a:pt x="158241" y="0"/>
                </a:lnTo>
                <a:close/>
              </a:path>
            </a:pathLst>
          </a:custGeom>
          <a:ln w="1778">
            <a:solidFill>
              <a:srgbClr val="58134A"/>
            </a:solidFill>
          </a:ln>
        </p:spPr>
        <p:txBody>
          <a:bodyPr wrap="square" lIns="0" tIns="0" rIns="0" bIns="0" rtlCol="0">
            <a:noAutofit/>
          </a:bodyPr>
          <a:lstStyle/>
          <a:p>
            <a:endParaRPr sz="1790"/>
          </a:p>
        </p:txBody>
      </p:sp>
      <p:sp>
        <p:nvSpPr>
          <p:cNvPr id="84" name="object 84"/>
          <p:cNvSpPr/>
          <p:nvPr/>
        </p:nvSpPr>
        <p:spPr>
          <a:xfrm>
            <a:off x="1460641" y="994725"/>
            <a:ext cx="208013" cy="355403"/>
          </a:xfrm>
          <a:custGeom>
            <a:avLst/>
            <a:gdLst/>
            <a:ahLst/>
            <a:cxnLst/>
            <a:rect l="l" t="t" r="r" b="b"/>
            <a:pathLst>
              <a:path w="209169" h="357377">
                <a:moveTo>
                  <a:pt x="105409" y="0"/>
                </a:moveTo>
                <a:lnTo>
                  <a:pt x="121518" y="439"/>
                </a:lnTo>
                <a:lnTo>
                  <a:pt x="136389" y="1757"/>
                </a:lnTo>
                <a:lnTo>
                  <a:pt x="150025" y="3954"/>
                </a:lnTo>
                <a:lnTo>
                  <a:pt x="162424" y="7030"/>
                </a:lnTo>
                <a:lnTo>
                  <a:pt x="173587" y="10985"/>
                </a:lnTo>
                <a:lnTo>
                  <a:pt x="183514" y="15818"/>
                </a:lnTo>
                <a:lnTo>
                  <a:pt x="192204" y="21530"/>
                </a:lnTo>
                <a:lnTo>
                  <a:pt x="193420" y="22478"/>
                </a:lnTo>
                <a:lnTo>
                  <a:pt x="174751" y="75311"/>
                </a:lnTo>
                <a:lnTo>
                  <a:pt x="163222" y="67892"/>
                </a:lnTo>
                <a:lnTo>
                  <a:pt x="151478" y="61899"/>
                </a:lnTo>
                <a:lnTo>
                  <a:pt x="139522" y="57337"/>
                </a:lnTo>
                <a:lnTo>
                  <a:pt x="127352" y="54209"/>
                </a:lnTo>
                <a:lnTo>
                  <a:pt x="114969" y="52521"/>
                </a:lnTo>
                <a:lnTo>
                  <a:pt x="106553" y="52197"/>
                </a:lnTo>
                <a:lnTo>
                  <a:pt x="92326" y="53679"/>
                </a:lnTo>
                <a:lnTo>
                  <a:pt x="80619" y="58153"/>
                </a:lnTo>
                <a:lnTo>
                  <a:pt x="73659" y="63373"/>
                </a:lnTo>
                <a:lnTo>
                  <a:pt x="66148" y="73519"/>
                </a:lnTo>
                <a:lnTo>
                  <a:pt x="62413" y="85877"/>
                </a:lnTo>
                <a:lnTo>
                  <a:pt x="61975" y="92583"/>
                </a:lnTo>
                <a:lnTo>
                  <a:pt x="63282" y="100996"/>
                </a:lnTo>
                <a:lnTo>
                  <a:pt x="67198" y="109499"/>
                </a:lnTo>
                <a:lnTo>
                  <a:pt x="73724" y="118094"/>
                </a:lnTo>
                <a:lnTo>
                  <a:pt x="82856" y="126779"/>
                </a:lnTo>
                <a:lnTo>
                  <a:pt x="94592" y="135554"/>
                </a:lnTo>
                <a:lnTo>
                  <a:pt x="108931" y="144420"/>
                </a:lnTo>
                <a:lnTo>
                  <a:pt x="125870" y="153377"/>
                </a:lnTo>
                <a:lnTo>
                  <a:pt x="127761" y="154305"/>
                </a:lnTo>
                <a:lnTo>
                  <a:pt x="141805" y="161481"/>
                </a:lnTo>
                <a:lnTo>
                  <a:pt x="154067" y="168411"/>
                </a:lnTo>
                <a:lnTo>
                  <a:pt x="164532" y="175093"/>
                </a:lnTo>
                <a:lnTo>
                  <a:pt x="173186" y="181528"/>
                </a:lnTo>
                <a:lnTo>
                  <a:pt x="186699" y="194947"/>
                </a:lnTo>
                <a:lnTo>
                  <a:pt x="194136" y="205268"/>
                </a:lnTo>
                <a:lnTo>
                  <a:pt x="200131" y="216462"/>
                </a:lnTo>
                <a:lnTo>
                  <a:pt x="205183" y="230396"/>
                </a:lnTo>
                <a:lnTo>
                  <a:pt x="207813" y="242717"/>
                </a:lnTo>
                <a:lnTo>
                  <a:pt x="209058" y="255801"/>
                </a:lnTo>
                <a:lnTo>
                  <a:pt x="209169" y="261238"/>
                </a:lnTo>
                <a:lnTo>
                  <a:pt x="208258" y="274723"/>
                </a:lnTo>
                <a:lnTo>
                  <a:pt x="205527" y="287394"/>
                </a:lnTo>
                <a:lnTo>
                  <a:pt x="200974" y="299257"/>
                </a:lnTo>
                <a:lnTo>
                  <a:pt x="194601" y="310313"/>
                </a:lnTo>
                <a:lnTo>
                  <a:pt x="186406" y="320567"/>
                </a:lnTo>
                <a:lnTo>
                  <a:pt x="176391" y="330022"/>
                </a:lnTo>
                <a:lnTo>
                  <a:pt x="166528" y="337224"/>
                </a:lnTo>
                <a:lnTo>
                  <a:pt x="156193" y="343108"/>
                </a:lnTo>
                <a:lnTo>
                  <a:pt x="145016" y="347978"/>
                </a:lnTo>
                <a:lnTo>
                  <a:pt x="132997" y="351836"/>
                </a:lnTo>
                <a:lnTo>
                  <a:pt x="120136" y="354680"/>
                </a:lnTo>
                <a:lnTo>
                  <a:pt x="106433" y="356512"/>
                </a:lnTo>
                <a:lnTo>
                  <a:pt x="91888" y="357330"/>
                </a:lnTo>
                <a:lnTo>
                  <a:pt x="87248" y="357377"/>
                </a:lnTo>
                <a:lnTo>
                  <a:pt x="73889" y="356892"/>
                </a:lnTo>
                <a:lnTo>
                  <a:pt x="60903" y="355434"/>
                </a:lnTo>
                <a:lnTo>
                  <a:pt x="48290" y="353001"/>
                </a:lnTo>
                <a:lnTo>
                  <a:pt x="36051" y="349592"/>
                </a:lnTo>
                <a:lnTo>
                  <a:pt x="24184" y="345203"/>
                </a:lnTo>
                <a:lnTo>
                  <a:pt x="12691" y="339834"/>
                </a:lnTo>
                <a:lnTo>
                  <a:pt x="1571" y="333482"/>
                </a:lnTo>
                <a:lnTo>
                  <a:pt x="0" y="332486"/>
                </a:lnTo>
                <a:lnTo>
                  <a:pt x="22606" y="277495"/>
                </a:lnTo>
                <a:lnTo>
                  <a:pt x="34744" y="285315"/>
                </a:lnTo>
                <a:lnTo>
                  <a:pt x="46804" y="291691"/>
                </a:lnTo>
                <a:lnTo>
                  <a:pt x="58793" y="296630"/>
                </a:lnTo>
                <a:lnTo>
                  <a:pt x="70718" y="300138"/>
                </a:lnTo>
                <a:lnTo>
                  <a:pt x="82586" y="302224"/>
                </a:lnTo>
                <a:lnTo>
                  <a:pt x="94106" y="302895"/>
                </a:lnTo>
                <a:lnTo>
                  <a:pt x="112903" y="301491"/>
                </a:lnTo>
                <a:lnTo>
                  <a:pt x="127697" y="297282"/>
                </a:lnTo>
                <a:lnTo>
                  <a:pt x="138484" y="290267"/>
                </a:lnTo>
                <a:lnTo>
                  <a:pt x="145257" y="280446"/>
                </a:lnTo>
                <a:lnTo>
                  <a:pt x="148013" y="267818"/>
                </a:lnTo>
                <a:lnTo>
                  <a:pt x="148081" y="265175"/>
                </a:lnTo>
                <a:lnTo>
                  <a:pt x="146509" y="252897"/>
                </a:lnTo>
                <a:lnTo>
                  <a:pt x="141768" y="241061"/>
                </a:lnTo>
                <a:lnTo>
                  <a:pt x="135381" y="231521"/>
                </a:lnTo>
                <a:lnTo>
                  <a:pt x="129224" y="224932"/>
                </a:lnTo>
                <a:lnTo>
                  <a:pt x="120919" y="218059"/>
                </a:lnTo>
                <a:lnTo>
                  <a:pt x="110469" y="210890"/>
                </a:lnTo>
                <a:lnTo>
                  <a:pt x="97872" y="203413"/>
                </a:lnTo>
                <a:lnTo>
                  <a:pt x="83128" y="195616"/>
                </a:lnTo>
                <a:lnTo>
                  <a:pt x="82803" y="195452"/>
                </a:lnTo>
                <a:lnTo>
                  <a:pt x="67803" y="187709"/>
                </a:lnTo>
                <a:lnTo>
                  <a:pt x="54909" y="180528"/>
                </a:lnTo>
                <a:lnTo>
                  <a:pt x="44135" y="173910"/>
                </a:lnTo>
                <a:lnTo>
                  <a:pt x="35492" y="167854"/>
                </a:lnTo>
                <a:lnTo>
                  <a:pt x="29336" y="162687"/>
                </a:lnTo>
                <a:lnTo>
                  <a:pt x="20616" y="153347"/>
                </a:lnTo>
                <a:lnTo>
                  <a:pt x="13439" y="142851"/>
                </a:lnTo>
                <a:lnTo>
                  <a:pt x="8128" y="132207"/>
                </a:lnTo>
                <a:lnTo>
                  <a:pt x="4140" y="120558"/>
                </a:lnTo>
                <a:lnTo>
                  <a:pt x="1639" y="108139"/>
                </a:lnTo>
                <a:lnTo>
                  <a:pt x="651" y="94951"/>
                </a:lnTo>
                <a:lnTo>
                  <a:pt x="634" y="92963"/>
                </a:lnTo>
                <a:lnTo>
                  <a:pt x="1529" y="79399"/>
                </a:lnTo>
                <a:lnTo>
                  <a:pt x="4213" y="66652"/>
                </a:lnTo>
                <a:lnTo>
                  <a:pt x="8686" y="54726"/>
                </a:lnTo>
                <a:lnTo>
                  <a:pt x="14948" y="43626"/>
                </a:lnTo>
                <a:lnTo>
                  <a:pt x="22999" y="33355"/>
                </a:lnTo>
                <a:lnTo>
                  <a:pt x="29971" y="26415"/>
                </a:lnTo>
                <a:lnTo>
                  <a:pt x="39760" y="18716"/>
                </a:lnTo>
                <a:lnTo>
                  <a:pt x="50366" y="12332"/>
                </a:lnTo>
                <a:lnTo>
                  <a:pt x="61798" y="7267"/>
                </a:lnTo>
                <a:lnTo>
                  <a:pt x="74066" y="3529"/>
                </a:lnTo>
                <a:lnTo>
                  <a:pt x="87179" y="1124"/>
                </a:lnTo>
                <a:lnTo>
                  <a:pt x="101145" y="58"/>
                </a:lnTo>
                <a:lnTo>
                  <a:pt x="105409" y="0"/>
                </a:lnTo>
                <a:close/>
              </a:path>
            </a:pathLst>
          </a:custGeom>
          <a:ln w="1778">
            <a:solidFill>
              <a:srgbClr val="58134A"/>
            </a:solidFill>
          </a:ln>
        </p:spPr>
        <p:txBody>
          <a:bodyPr wrap="square" lIns="0" tIns="0" rIns="0" bIns="0" rtlCol="0">
            <a:noAutofit/>
          </a:bodyPr>
          <a:lstStyle/>
          <a:p>
            <a:endParaRPr sz="1790"/>
          </a:p>
        </p:txBody>
      </p:sp>
      <p:sp>
        <p:nvSpPr>
          <p:cNvPr id="85" name="object 85"/>
          <p:cNvSpPr/>
          <p:nvPr/>
        </p:nvSpPr>
        <p:spPr>
          <a:xfrm>
            <a:off x="6502975" y="994599"/>
            <a:ext cx="300210" cy="355529"/>
          </a:xfrm>
          <a:custGeom>
            <a:avLst/>
            <a:gdLst/>
            <a:ahLst/>
            <a:cxnLst/>
            <a:rect l="l" t="t" r="r" b="b"/>
            <a:pathLst>
              <a:path w="301878" h="357504">
                <a:moveTo>
                  <a:pt x="148590" y="0"/>
                </a:moveTo>
                <a:lnTo>
                  <a:pt x="163604" y="492"/>
                </a:lnTo>
                <a:lnTo>
                  <a:pt x="177871" y="1968"/>
                </a:lnTo>
                <a:lnTo>
                  <a:pt x="191390" y="4431"/>
                </a:lnTo>
                <a:lnTo>
                  <a:pt x="204160" y="7880"/>
                </a:lnTo>
                <a:lnTo>
                  <a:pt x="216183" y="12316"/>
                </a:lnTo>
                <a:lnTo>
                  <a:pt x="227457" y="17740"/>
                </a:lnTo>
                <a:lnTo>
                  <a:pt x="237984" y="24153"/>
                </a:lnTo>
                <a:lnTo>
                  <a:pt x="247762" y="31556"/>
                </a:lnTo>
                <a:lnTo>
                  <a:pt x="256792" y="39950"/>
                </a:lnTo>
                <a:lnTo>
                  <a:pt x="269552" y="55200"/>
                </a:lnTo>
                <a:lnTo>
                  <a:pt x="281553" y="75127"/>
                </a:lnTo>
                <a:lnTo>
                  <a:pt x="286512" y="86079"/>
                </a:lnTo>
                <a:lnTo>
                  <a:pt x="290777" y="97689"/>
                </a:lnTo>
                <a:lnTo>
                  <a:pt x="294350" y="109955"/>
                </a:lnTo>
                <a:lnTo>
                  <a:pt x="297230" y="122876"/>
                </a:lnTo>
                <a:lnTo>
                  <a:pt x="299419" y="136451"/>
                </a:lnTo>
                <a:lnTo>
                  <a:pt x="300916" y="150679"/>
                </a:lnTo>
                <a:lnTo>
                  <a:pt x="301724" y="165558"/>
                </a:lnTo>
                <a:lnTo>
                  <a:pt x="301878" y="175895"/>
                </a:lnTo>
                <a:lnTo>
                  <a:pt x="301534" y="190905"/>
                </a:lnTo>
                <a:lnTo>
                  <a:pt x="300501" y="205336"/>
                </a:lnTo>
                <a:lnTo>
                  <a:pt x="298779" y="219186"/>
                </a:lnTo>
                <a:lnTo>
                  <a:pt x="296369" y="232456"/>
                </a:lnTo>
                <a:lnTo>
                  <a:pt x="293269" y="245146"/>
                </a:lnTo>
                <a:lnTo>
                  <a:pt x="289482" y="257255"/>
                </a:lnTo>
                <a:lnTo>
                  <a:pt x="285005" y="268784"/>
                </a:lnTo>
                <a:lnTo>
                  <a:pt x="279839" y="279733"/>
                </a:lnTo>
                <a:lnTo>
                  <a:pt x="267442" y="299890"/>
                </a:lnTo>
                <a:lnTo>
                  <a:pt x="252134" y="317838"/>
                </a:lnTo>
                <a:lnTo>
                  <a:pt x="242841" y="326199"/>
                </a:lnTo>
                <a:lnTo>
                  <a:pt x="232853" y="333569"/>
                </a:lnTo>
                <a:lnTo>
                  <a:pt x="222171" y="339947"/>
                </a:lnTo>
                <a:lnTo>
                  <a:pt x="210796" y="345337"/>
                </a:lnTo>
                <a:lnTo>
                  <a:pt x="198727" y="349740"/>
                </a:lnTo>
                <a:lnTo>
                  <a:pt x="185967" y="353156"/>
                </a:lnTo>
                <a:lnTo>
                  <a:pt x="172515" y="355588"/>
                </a:lnTo>
                <a:lnTo>
                  <a:pt x="158373" y="357037"/>
                </a:lnTo>
                <a:lnTo>
                  <a:pt x="143891" y="357504"/>
                </a:lnTo>
                <a:lnTo>
                  <a:pt x="129178" y="356937"/>
                </a:lnTo>
                <a:lnTo>
                  <a:pt x="115232" y="355235"/>
                </a:lnTo>
                <a:lnTo>
                  <a:pt x="102053" y="352396"/>
                </a:lnTo>
                <a:lnTo>
                  <a:pt x="89638" y="348420"/>
                </a:lnTo>
                <a:lnTo>
                  <a:pt x="77988" y="343306"/>
                </a:lnTo>
                <a:lnTo>
                  <a:pt x="67101" y="337053"/>
                </a:lnTo>
                <a:lnTo>
                  <a:pt x="56977" y="329660"/>
                </a:lnTo>
                <a:lnTo>
                  <a:pt x="47613" y="321126"/>
                </a:lnTo>
                <a:lnTo>
                  <a:pt x="39010" y="311450"/>
                </a:lnTo>
                <a:lnTo>
                  <a:pt x="30570" y="299757"/>
                </a:lnTo>
                <a:lnTo>
                  <a:pt x="19433" y="279473"/>
                </a:lnTo>
                <a:lnTo>
                  <a:pt x="14808" y="268421"/>
                </a:lnTo>
                <a:lnTo>
                  <a:pt x="10812" y="256762"/>
                </a:lnTo>
                <a:lnTo>
                  <a:pt x="7445" y="244494"/>
                </a:lnTo>
                <a:lnTo>
                  <a:pt x="4704" y="231617"/>
                </a:lnTo>
                <a:lnTo>
                  <a:pt x="2590" y="218131"/>
                </a:lnTo>
                <a:lnTo>
                  <a:pt x="1103" y="204035"/>
                </a:lnTo>
                <a:lnTo>
                  <a:pt x="241" y="189329"/>
                </a:lnTo>
                <a:lnTo>
                  <a:pt x="0" y="175895"/>
                </a:lnTo>
                <a:lnTo>
                  <a:pt x="378" y="161834"/>
                </a:lnTo>
                <a:lnTo>
                  <a:pt x="1513" y="148195"/>
                </a:lnTo>
                <a:lnTo>
                  <a:pt x="3405" y="134978"/>
                </a:lnTo>
                <a:lnTo>
                  <a:pt x="6053" y="122185"/>
                </a:lnTo>
                <a:lnTo>
                  <a:pt x="9458" y="109816"/>
                </a:lnTo>
                <a:lnTo>
                  <a:pt x="13620" y="97872"/>
                </a:lnTo>
                <a:lnTo>
                  <a:pt x="18539" y="86353"/>
                </a:lnTo>
                <a:lnTo>
                  <a:pt x="24214" y="75259"/>
                </a:lnTo>
                <a:lnTo>
                  <a:pt x="30646" y="64593"/>
                </a:lnTo>
                <a:lnTo>
                  <a:pt x="37835" y="54354"/>
                </a:lnTo>
                <a:lnTo>
                  <a:pt x="49301" y="40790"/>
                </a:lnTo>
                <a:lnTo>
                  <a:pt x="58820" y="31677"/>
                </a:lnTo>
                <a:lnTo>
                  <a:pt x="68945" y="23715"/>
                </a:lnTo>
                <a:lnTo>
                  <a:pt x="79680" y="16903"/>
                </a:lnTo>
                <a:lnTo>
                  <a:pt x="91026" y="11242"/>
                </a:lnTo>
                <a:lnTo>
                  <a:pt x="102988" y="6731"/>
                </a:lnTo>
                <a:lnTo>
                  <a:pt x="115566" y="3371"/>
                </a:lnTo>
                <a:lnTo>
                  <a:pt x="128765" y="1161"/>
                </a:lnTo>
                <a:lnTo>
                  <a:pt x="142587" y="101"/>
                </a:lnTo>
                <a:lnTo>
                  <a:pt x="148590" y="0"/>
                </a:lnTo>
                <a:close/>
              </a:path>
            </a:pathLst>
          </a:custGeom>
          <a:ln w="1778">
            <a:solidFill>
              <a:srgbClr val="58134A"/>
            </a:solidFill>
          </a:ln>
        </p:spPr>
        <p:txBody>
          <a:bodyPr wrap="square" lIns="0" tIns="0" rIns="0" bIns="0" rtlCol="0">
            <a:noAutofit/>
          </a:bodyPr>
          <a:lstStyle/>
          <a:p>
            <a:endParaRPr sz="1790"/>
          </a:p>
        </p:txBody>
      </p:sp>
      <p:sp>
        <p:nvSpPr>
          <p:cNvPr id="86" name="object 86"/>
          <p:cNvSpPr/>
          <p:nvPr/>
        </p:nvSpPr>
        <p:spPr>
          <a:xfrm>
            <a:off x="5414789" y="994599"/>
            <a:ext cx="300210" cy="355529"/>
          </a:xfrm>
          <a:custGeom>
            <a:avLst/>
            <a:gdLst/>
            <a:ahLst/>
            <a:cxnLst/>
            <a:rect l="l" t="t" r="r" b="b"/>
            <a:pathLst>
              <a:path w="301878" h="357504">
                <a:moveTo>
                  <a:pt x="148589" y="0"/>
                </a:moveTo>
                <a:lnTo>
                  <a:pt x="163604" y="492"/>
                </a:lnTo>
                <a:lnTo>
                  <a:pt x="177871" y="1968"/>
                </a:lnTo>
                <a:lnTo>
                  <a:pt x="191390" y="4431"/>
                </a:lnTo>
                <a:lnTo>
                  <a:pt x="204160" y="7880"/>
                </a:lnTo>
                <a:lnTo>
                  <a:pt x="216183" y="12316"/>
                </a:lnTo>
                <a:lnTo>
                  <a:pt x="227457" y="17740"/>
                </a:lnTo>
                <a:lnTo>
                  <a:pt x="237984" y="24153"/>
                </a:lnTo>
                <a:lnTo>
                  <a:pt x="247762" y="31556"/>
                </a:lnTo>
                <a:lnTo>
                  <a:pt x="256792" y="39950"/>
                </a:lnTo>
                <a:lnTo>
                  <a:pt x="269552" y="55200"/>
                </a:lnTo>
                <a:lnTo>
                  <a:pt x="281553" y="75127"/>
                </a:lnTo>
                <a:lnTo>
                  <a:pt x="286512" y="86079"/>
                </a:lnTo>
                <a:lnTo>
                  <a:pt x="290777" y="97689"/>
                </a:lnTo>
                <a:lnTo>
                  <a:pt x="294350" y="109955"/>
                </a:lnTo>
                <a:lnTo>
                  <a:pt x="297230" y="122876"/>
                </a:lnTo>
                <a:lnTo>
                  <a:pt x="299419" y="136451"/>
                </a:lnTo>
                <a:lnTo>
                  <a:pt x="300916" y="150679"/>
                </a:lnTo>
                <a:lnTo>
                  <a:pt x="301724" y="165558"/>
                </a:lnTo>
                <a:lnTo>
                  <a:pt x="301878" y="175895"/>
                </a:lnTo>
                <a:lnTo>
                  <a:pt x="301534" y="190905"/>
                </a:lnTo>
                <a:lnTo>
                  <a:pt x="300501" y="205336"/>
                </a:lnTo>
                <a:lnTo>
                  <a:pt x="298779" y="219186"/>
                </a:lnTo>
                <a:lnTo>
                  <a:pt x="296369" y="232456"/>
                </a:lnTo>
                <a:lnTo>
                  <a:pt x="293269" y="245146"/>
                </a:lnTo>
                <a:lnTo>
                  <a:pt x="289482" y="257255"/>
                </a:lnTo>
                <a:lnTo>
                  <a:pt x="285005" y="268784"/>
                </a:lnTo>
                <a:lnTo>
                  <a:pt x="279839" y="279733"/>
                </a:lnTo>
                <a:lnTo>
                  <a:pt x="267442" y="299890"/>
                </a:lnTo>
                <a:lnTo>
                  <a:pt x="252134" y="317838"/>
                </a:lnTo>
                <a:lnTo>
                  <a:pt x="242841" y="326199"/>
                </a:lnTo>
                <a:lnTo>
                  <a:pt x="232853" y="333569"/>
                </a:lnTo>
                <a:lnTo>
                  <a:pt x="222171" y="339947"/>
                </a:lnTo>
                <a:lnTo>
                  <a:pt x="210796" y="345337"/>
                </a:lnTo>
                <a:lnTo>
                  <a:pt x="198727" y="349740"/>
                </a:lnTo>
                <a:lnTo>
                  <a:pt x="185967" y="353156"/>
                </a:lnTo>
                <a:lnTo>
                  <a:pt x="172515" y="355588"/>
                </a:lnTo>
                <a:lnTo>
                  <a:pt x="158373" y="357037"/>
                </a:lnTo>
                <a:lnTo>
                  <a:pt x="143890" y="357504"/>
                </a:lnTo>
                <a:lnTo>
                  <a:pt x="129178" y="356937"/>
                </a:lnTo>
                <a:lnTo>
                  <a:pt x="115232" y="355235"/>
                </a:lnTo>
                <a:lnTo>
                  <a:pt x="102053" y="352396"/>
                </a:lnTo>
                <a:lnTo>
                  <a:pt x="89638" y="348420"/>
                </a:lnTo>
                <a:lnTo>
                  <a:pt x="77988" y="343306"/>
                </a:lnTo>
                <a:lnTo>
                  <a:pt x="67101" y="337053"/>
                </a:lnTo>
                <a:lnTo>
                  <a:pt x="56977" y="329660"/>
                </a:lnTo>
                <a:lnTo>
                  <a:pt x="47613" y="321126"/>
                </a:lnTo>
                <a:lnTo>
                  <a:pt x="39010" y="311450"/>
                </a:lnTo>
                <a:lnTo>
                  <a:pt x="30570" y="299757"/>
                </a:lnTo>
                <a:lnTo>
                  <a:pt x="19433" y="279473"/>
                </a:lnTo>
                <a:lnTo>
                  <a:pt x="14808" y="268421"/>
                </a:lnTo>
                <a:lnTo>
                  <a:pt x="10812" y="256762"/>
                </a:lnTo>
                <a:lnTo>
                  <a:pt x="7445" y="244494"/>
                </a:lnTo>
                <a:lnTo>
                  <a:pt x="4704" y="231617"/>
                </a:lnTo>
                <a:lnTo>
                  <a:pt x="2590" y="218131"/>
                </a:lnTo>
                <a:lnTo>
                  <a:pt x="1103" y="204035"/>
                </a:lnTo>
                <a:lnTo>
                  <a:pt x="241" y="189329"/>
                </a:lnTo>
                <a:lnTo>
                  <a:pt x="0" y="175895"/>
                </a:lnTo>
                <a:lnTo>
                  <a:pt x="378" y="161834"/>
                </a:lnTo>
                <a:lnTo>
                  <a:pt x="1513" y="148195"/>
                </a:lnTo>
                <a:lnTo>
                  <a:pt x="3405" y="134978"/>
                </a:lnTo>
                <a:lnTo>
                  <a:pt x="6053" y="122185"/>
                </a:lnTo>
                <a:lnTo>
                  <a:pt x="9458" y="109816"/>
                </a:lnTo>
                <a:lnTo>
                  <a:pt x="13620" y="97872"/>
                </a:lnTo>
                <a:lnTo>
                  <a:pt x="18539" y="86353"/>
                </a:lnTo>
                <a:lnTo>
                  <a:pt x="24214" y="75259"/>
                </a:lnTo>
                <a:lnTo>
                  <a:pt x="30646" y="64593"/>
                </a:lnTo>
                <a:lnTo>
                  <a:pt x="37835" y="54354"/>
                </a:lnTo>
                <a:lnTo>
                  <a:pt x="49301" y="40790"/>
                </a:lnTo>
                <a:lnTo>
                  <a:pt x="58820" y="31677"/>
                </a:lnTo>
                <a:lnTo>
                  <a:pt x="68945" y="23715"/>
                </a:lnTo>
                <a:lnTo>
                  <a:pt x="79680" y="16903"/>
                </a:lnTo>
                <a:lnTo>
                  <a:pt x="91026" y="11242"/>
                </a:lnTo>
                <a:lnTo>
                  <a:pt x="102988" y="6731"/>
                </a:lnTo>
                <a:lnTo>
                  <a:pt x="115566" y="3371"/>
                </a:lnTo>
                <a:lnTo>
                  <a:pt x="128765" y="1161"/>
                </a:lnTo>
                <a:lnTo>
                  <a:pt x="142587" y="101"/>
                </a:lnTo>
                <a:lnTo>
                  <a:pt x="148589" y="0"/>
                </a:lnTo>
                <a:close/>
              </a:path>
            </a:pathLst>
          </a:custGeom>
          <a:ln w="1778">
            <a:solidFill>
              <a:srgbClr val="58134A"/>
            </a:solidFill>
          </a:ln>
        </p:spPr>
        <p:txBody>
          <a:bodyPr wrap="square" lIns="0" tIns="0" rIns="0" bIns="0" rtlCol="0">
            <a:noAutofit/>
          </a:bodyPr>
          <a:lstStyle/>
          <a:p>
            <a:endParaRPr sz="1790"/>
          </a:p>
        </p:txBody>
      </p:sp>
      <p:sp>
        <p:nvSpPr>
          <p:cNvPr id="87" name="object 87"/>
          <p:cNvSpPr/>
          <p:nvPr/>
        </p:nvSpPr>
        <p:spPr>
          <a:xfrm>
            <a:off x="4811588" y="994599"/>
            <a:ext cx="300210" cy="355529"/>
          </a:xfrm>
          <a:custGeom>
            <a:avLst/>
            <a:gdLst/>
            <a:ahLst/>
            <a:cxnLst/>
            <a:rect l="l" t="t" r="r" b="b"/>
            <a:pathLst>
              <a:path w="301878" h="357504">
                <a:moveTo>
                  <a:pt x="148589" y="0"/>
                </a:moveTo>
                <a:lnTo>
                  <a:pt x="163604" y="492"/>
                </a:lnTo>
                <a:lnTo>
                  <a:pt x="177871" y="1968"/>
                </a:lnTo>
                <a:lnTo>
                  <a:pt x="191390" y="4431"/>
                </a:lnTo>
                <a:lnTo>
                  <a:pt x="204160" y="7880"/>
                </a:lnTo>
                <a:lnTo>
                  <a:pt x="216183" y="12316"/>
                </a:lnTo>
                <a:lnTo>
                  <a:pt x="227457" y="17740"/>
                </a:lnTo>
                <a:lnTo>
                  <a:pt x="237984" y="24153"/>
                </a:lnTo>
                <a:lnTo>
                  <a:pt x="247762" y="31556"/>
                </a:lnTo>
                <a:lnTo>
                  <a:pt x="256792" y="39950"/>
                </a:lnTo>
                <a:lnTo>
                  <a:pt x="269552" y="55200"/>
                </a:lnTo>
                <a:lnTo>
                  <a:pt x="281553" y="75127"/>
                </a:lnTo>
                <a:lnTo>
                  <a:pt x="286512" y="86079"/>
                </a:lnTo>
                <a:lnTo>
                  <a:pt x="290777" y="97689"/>
                </a:lnTo>
                <a:lnTo>
                  <a:pt x="294350" y="109955"/>
                </a:lnTo>
                <a:lnTo>
                  <a:pt x="297230" y="122876"/>
                </a:lnTo>
                <a:lnTo>
                  <a:pt x="299419" y="136451"/>
                </a:lnTo>
                <a:lnTo>
                  <a:pt x="300916" y="150679"/>
                </a:lnTo>
                <a:lnTo>
                  <a:pt x="301724" y="165558"/>
                </a:lnTo>
                <a:lnTo>
                  <a:pt x="301878" y="175895"/>
                </a:lnTo>
                <a:lnTo>
                  <a:pt x="301534" y="190905"/>
                </a:lnTo>
                <a:lnTo>
                  <a:pt x="300501" y="205336"/>
                </a:lnTo>
                <a:lnTo>
                  <a:pt x="298779" y="219186"/>
                </a:lnTo>
                <a:lnTo>
                  <a:pt x="296369" y="232456"/>
                </a:lnTo>
                <a:lnTo>
                  <a:pt x="293269" y="245146"/>
                </a:lnTo>
                <a:lnTo>
                  <a:pt x="289482" y="257255"/>
                </a:lnTo>
                <a:lnTo>
                  <a:pt x="285005" y="268784"/>
                </a:lnTo>
                <a:lnTo>
                  <a:pt x="279839" y="279733"/>
                </a:lnTo>
                <a:lnTo>
                  <a:pt x="267442" y="299890"/>
                </a:lnTo>
                <a:lnTo>
                  <a:pt x="252134" y="317838"/>
                </a:lnTo>
                <a:lnTo>
                  <a:pt x="242841" y="326199"/>
                </a:lnTo>
                <a:lnTo>
                  <a:pt x="232853" y="333569"/>
                </a:lnTo>
                <a:lnTo>
                  <a:pt x="222171" y="339947"/>
                </a:lnTo>
                <a:lnTo>
                  <a:pt x="210796" y="345337"/>
                </a:lnTo>
                <a:lnTo>
                  <a:pt x="198727" y="349740"/>
                </a:lnTo>
                <a:lnTo>
                  <a:pt x="185967" y="353156"/>
                </a:lnTo>
                <a:lnTo>
                  <a:pt x="172515" y="355588"/>
                </a:lnTo>
                <a:lnTo>
                  <a:pt x="158373" y="357037"/>
                </a:lnTo>
                <a:lnTo>
                  <a:pt x="143890" y="357504"/>
                </a:lnTo>
                <a:lnTo>
                  <a:pt x="129178" y="356937"/>
                </a:lnTo>
                <a:lnTo>
                  <a:pt x="115232" y="355235"/>
                </a:lnTo>
                <a:lnTo>
                  <a:pt x="102053" y="352396"/>
                </a:lnTo>
                <a:lnTo>
                  <a:pt x="89638" y="348420"/>
                </a:lnTo>
                <a:lnTo>
                  <a:pt x="77988" y="343306"/>
                </a:lnTo>
                <a:lnTo>
                  <a:pt x="67101" y="337053"/>
                </a:lnTo>
                <a:lnTo>
                  <a:pt x="56977" y="329660"/>
                </a:lnTo>
                <a:lnTo>
                  <a:pt x="47613" y="321126"/>
                </a:lnTo>
                <a:lnTo>
                  <a:pt x="39010" y="311450"/>
                </a:lnTo>
                <a:lnTo>
                  <a:pt x="30570" y="299757"/>
                </a:lnTo>
                <a:lnTo>
                  <a:pt x="19433" y="279473"/>
                </a:lnTo>
                <a:lnTo>
                  <a:pt x="14808" y="268421"/>
                </a:lnTo>
                <a:lnTo>
                  <a:pt x="10812" y="256762"/>
                </a:lnTo>
                <a:lnTo>
                  <a:pt x="7445" y="244494"/>
                </a:lnTo>
                <a:lnTo>
                  <a:pt x="4704" y="231617"/>
                </a:lnTo>
                <a:lnTo>
                  <a:pt x="2590" y="218131"/>
                </a:lnTo>
                <a:lnTo>
                  <a:pt x="1103" y="204035"/>
                </a:lnTo>
                <a:lnTo>
                  <a:pt x="241" y="189329"/>
                </a:lnTo>
                <a:lnTo>
                  <a:pt x="0" y="175895"/>
                </a:lnTo>
                <a:lnTo>
                  <a:pt x="378" y="161834"/>
                </a:lnTo>
                <a:lnTo>
                  <a:pt x="1513" y="148195"/>
                </a:lnTo>
                <a:lnTo>
                  <a:pt x="3405" y="134978"/>
                </a:lnTo>
                <a:lnTo>
                  <a:pt x="6053" y="122185"/>
                </a:lnTo>
                <a:lnTo>
                  <a:pt x="9458" y="109816"/>
                </a:lnTo>
                <a:lnTo>
                  <a:pt x="13620" y="97872"/>
                </a:lnTo>
                <a:lnTo>
                  <a:pt x="18539" y="86353"/>
                </a:lnTo>
                <a:lnTo>
                  <a:pt x="24214" y="75259"/>
                </a:lnTo>
                <a:lnTo>
                  <a:pt x="30646" y="64593"/>
                </a:lnTo>
                <a:lnTo>
                  <a:pt x="37835" y="54354"/>
                </a:lnTo>
                <a:lnTo>
                  <a:pt x="49301" y="40790"/>
                </a:lnTo>
                <a:lnTo>
                  <a:pt x="58820" y="31677"/>
                </a:lnTo>
                <a:lnTo>
                  <a:pt x="68945" y="23715"/>
                </a:lnTo>
                <a:lnTo>
                  <a:pt x="79680" y="16903"/>
                </a:lnTo>
                <a:lnTo>
                  <a:pt x="91026" y="11242"/>
                </a:lnTo>
                <a:lnTo>
                  <a:pt x="102988" y="6731"/>
                </a:lnTo>
                <a:lnTo>
                  <a:pt x="115566" y="3371"/>
                </a:lnTo>
                <a:lnTo>
                  <a:pt x="128765" y="1161"/>
                </a:lnTo>
                <a:lnTo>
                  <a:pt x="142587" y="101"/>
                </a:lnTo>
                <a:lnTo>
                  <a:pt x="148589" y="0"/>
                </a:lnTo>
                <a:close/>
              </a:path>
            </a:pathLst>
          </a:custGeom>
          <a:ln w="1778">
            <a:solidFill>
              <a:srgbClr val="58134A"/>
            </a:solidFill>
          </a:ln>
        </p:spPr>
        <p:txBody>
          <a:bodyPr wrap="square" lIns="0" tIns="0" rIns="0" bIns="0" rtlCol="0">
            <a:noAutofit/>
          </a:bodyPr>
          <a:lstStyle/>
          <a:p>
            <a:endParaRPr sz="1790"/>
          </a:p>
        </p:txBody>
      </p:sp>
      <p:sp>
        <p:nvSpPr>
          <p:cNvPr id="88" name="object 88"/>
          <p:cNvSpPr/>
          <p:nvPr/>
        </p:nvSpPr>
        <p:spPr>
          <a:xfrm>
            <a:off x="1122616" y="994599"/>
            <a:ext cx="300261" cy="355529"/>
          </a:xfrm>
          <a:custGeom>
            <a:avLst/>
            <a:gdLst/>
            <a:ahLst/>
            <a:cxnLst/>
            <a:rect l="l" t="t" r="r" b="b"/>
            <a:pathLst>
              <a:path w="301929" h="357504">
                <a:moveTo>
                  <a:pt x="148615" y="0"/>
                </a:moveTo>
                <a:lnTo>
                  <a:pt x="163634" y="491"/>
                </a:lnTo>
                <a:lnTo>
                  <a:pt x="177904" y="1968"/>
                </a:lnTo>
                <a:lnTo>
                  <a:pt x="191425" y="4429"/>
                </a:lnTo>
                <a:lnTo>
                  <a:pt x="204197" y="7877"/>
                </a:lnTo>
                <a:lnTo>
                  <a:pt x="216220" y="12311"/>
                </a:lnTo>
                <a:lnTo>
                  <a:pt x="227494" y="17733"/>
                </a:lnTo>
                <a:lnTo>
                  <a:pt x="238020" y="24144"/>
                </a:lnTo>
                <a:lnTo>
                  <a:pt x="247798" y="31544"/>
                </a:lnTo>
                <a:lnTo>
                  <a:pt x="256828" y="39934"/>
                </a:lnTo>
                <a:lnTo>
                  <a:pt x="269603" y="55200"/>
                </a:lnTo>
                <a:lnTo>
                  <a:pt x="281604" y="75127"/>
                </a:lnTo>
                <a:lnTo>
                  <a:pt x="286563" y="86079"/>
                </a:lnTo>
                <a:lnTo>
                  <a:pt x="290828" y="97689"/>
                </a:lnTo>
                <a:lnTo>
                  <a:pt x="294401" y="109955"/>
                </a:lnTo>
                <a:lnTo>
                  <a:pt x="297281" y="122876"/>
                </a:lnTo>
                <a:lnTo>
                  <a:pt x="299470" y="136451"/>
                </a:lnTo>
                <a:lnTo>
                  <a:pt x="300967" y="150679"/>
                </a:lnTo>
                <a:lnTo>
                  <a:pt x="301774" y="165558"/>
                </a:lnTo>
                <a:lnTo>
                  <a:pt x="301929" y="175895"/>
                </a:lnTo>
                <a:lnTo>
                  <a:pt x="301585" y="190905"/>
                </a:lnTo>
                <a:lnTo>
                  <a:pt x="300552" y="205336"/>
                </a:lnTo>
                <a:lnTo>
                  <a:pt x="298830" y="219186"/>
                </a:lnTo>
                <a:lnTo>
                  <a:pt x="296420" y="232456"/>
                </a:lnTo>
                <a:lnTo>
                  <a:pt x="293320" y="245146"/>
                </a:lnTo>
                <a:lnTo>
                  <a:pt x="289532" y="257255"/>
                </a:lnTo>
                <a:lnTo>
                  <a:pt x="285056" y="268784"/>
                </a:lnTo>
                <a:lnTo>
                  <a:pt x="279890" y="279733"/>
                </a:lnTo>
                <a:lnTo>
                  <a:pt x="267493" y="299890"/>
                </a:lnTo>
                <a:lnTo>
                  <a:pt x="252188" y="317834"/>
                </a:lnTo>
                <a:lnTo>
                  <a:pt x="242899" y="326193"/>
                </a:lnTo>
                <a:lnTo>
                  <a:pt x="232914" y="333561"/>
                </a:lnTo>
                <a:lnTo>
                  <a:pt x="222235" y="339939"/>
                </a:lnTo>
                <a:lnTo>
                  <a:pt x="210862" y="345328"/>
                </a:lnTo>
                <a:lnTo>
                  <a:pt x="198794" y="349731"/>
                </a:lnTo>
                <a:lnTo>
                  <a:pt x="186034" y="353148"/>
                </a:lnTo>
                <a:lnTo>
                  <a:pt x="172580" y="355582"/>
                </a:lnTo>
                <a:lnTo>
                  <a:pt x="158435" y="357033"/>
                </a:lnTo>
                <a:lnTo>
                  <a:pt x="143890" y="357504"/>
                </a:lnTo>
                <a:lnTo>
                  <a:pt x="129196" y="356937"/>
                </a:lnTo>
                <a:lnTo>
                  <a:pt x="115263" y="355232"/>
                </a:lnTo>
                <a:lnTo>
                  <a:pt x="102092" y="352391"/>
                </a:lnTo>
                <a:lnTo>
                  <a:pt x="89681" y="348411"/>
                </a:lnTo>
                <a:lnTo>
                  <a:pt x="78032" y="343292"/>
                </a:lnTo>
                <a:lnTo>
                  <a:pt x="67143" y="337033"/>
                </a:lnTo>
                <a:lnTo>
                  <a:pt x="57014" y="329633"/>
                </a:lnTo>
                <a:lnTo>
                  <a:pt x="47646" y="321090"/>
                </a:lnTo>
                <a:lnTo>
                  <a:pt x="39038" y="311405"/>
                </a:lnTo>
                <a:lnTo>
                  <a:pt x="30633" y="299759"/>
                </a:lnTo>
                <a:lnTo>
                  <a:pt x="19486" y="279477"/>
                </a:lnTo>
                <a:lnTo>
                  <a:pt x="14855" y="268427"/>
                </a:lnTo>
                <a:lnTo>
                  <a:pt x="10850" y="256769"/>
                </a:lnTo>
                <a:lnTo>
                  <a:pt x="7474" y="244503"/>
                </a:lnTo>
                <a:lnTo>
                  <a:pt x="4725" y="231629"/>
                </a:lnTo>
                <a:lnTo>
                  <a:pt x="2603" y="218145"/>
                </a:lnTo>
                <a:lnTo>
                  <a:pt x="1109" y="204051"/>
                </a:lnTo>
                <a:lnTo>
                  <a:pt x="243" y="189348"/>
                </a:lnTo>
                <a:lnTo>
                  <a:pt x="0" y="175895"/>
                </a:lnTo>
                <a:lnTo>
                  <a:pt x="378" y="161836"/>
                </a:lnTo>
                <a:lnTo>
                  <a:pt x="1515" y="148199"/>
                </a:lnTo>
                <a:lnTo>
                  <a:pt x="3410" y="134984"/>
                </a:lnTo>
                <a:lnTo>
                  <a:pt x="6062" y="122193"/>
                </a:lnTo>
                <a:lnTo>
                  <a:pt x="9472" y="109825"/>
                </a:lnTo>
                <a:lnTo>
                  <a:pt x="13639" y="97882"/>
                </a:lnTo>
                <a:lnTo>
                  <a:pt x="18564" y="86364"/>
                </a:lnTo>
                <a:lnTo>
                  <a:pt x="24247" y="75272"/>
                </a:lnTo>
                <a:lnTo>
                  <a:pt x="30686" y="64607"/>
                </a:lnTo>
                <a:lnTo>
                  <a:pt x="37883" y="54369"/>
                </a:lnTo>
                <a:lnTo>
                  <a:pt x="49349" y="40787"/>
                </a:lnTo>
                <a:lnTo>
                  <a:pt x="58862" y="31672"/>
                </a:lnTo>
                <a:lnTo>
                  <a:pt x="68991" y="23709"/>
                </a:lnTo>
                <a:lnTo>
                  <a:pt x="79733" y="16896"/>
                </a:lnTo>
                <a:lnTo>
                  <a:pt x="91089" y="11234"/>
                </a:lnTo>
                <a:lnTo>
                  <a:pt x="103060" y="6724"/>
                </a:lnTo>
                <a:lnTo>
                  <a:pt x="115645" y="3365"/>
                </a:lnTo>
                <a:lnTo>
                  <a:pt x="128845" y="1157"/>
                </a:lnTo>
                <a:lnTo>
                  <a:pt x="142658" y="100"/>
                </a:lnTo>
                <a:lnTo>
                  <a:pt x="148615" y="0"/>
                </a:lnTo>
                <a:close/>
              </a:path>
            </a:pathLst>
          </a:custGeom>
          <a:ln w="1778">
            <a:solidFill>
              <a:srgbClr val="58134A"/>
            </a:solidFill>
          </a:ln>
        </p:spPr>
        <p:txBody>
          <a:bodyPr wrap="square" lIns="0" tIns="0" rIns="0" bIns="0" rtlCol="0">
            <a:noAutofit/>
          </a:bodyPr>
          <a:lstStyle/>
          <a:p>
            <a:endParaRPr sz="1790"/>
          </a:p>
        </p:txBody>
      </p:sp>
      <p:sp>
        <p:nvSpPr>
          <p:cNvPr id="89" name="object 89"/>
          <p:cNvSpPr/>
          <p:nvPr/>
        </p:nvSpPr>
        <p:spPr>
          <a:xfrm>
            <a:off x="5532247" y="903792"/>
            <a:ext cx="97629" cy="68705"/>
          </a:xfrm>
          <a:custGeom>
            <a:avLst/>
            <a:gdLst/>
            <a:ahLst/>
            <a:cxnLst/>
            <a:rect l="l" t="t" r="r" b="b"/>
            <a:pathLst>
              <a:path w="98171" h="69087">
                <a:moveTo>
                  <a:pt x="39878" y="0"/>
                </a:moveTo>
                <a:lnTo>
                  <a:pt x="98171" y="0"/>
                </a:lnTo>
                <a:lnTo>
                  <a:pt x="44831" y="69087"/>
                </a:lnTo>
                <a:lnTo>
                  <a:pt x="0" y="69087"/>
                </a:lnTo>
                <a:lnTo>
                  <a:pt x="39878" y="0"/>
                </a:lnTo>
                <a:close/>
              </a:path>
            </a:pathLst>
          </a:custGeom>
          <a:ln w="1778">
            <a:solidFill>
              <a:srgbClr val="58134A"/>
            </a:solidFill>
          </a:ln>
        </p:spPr>
        <p:txBody>
          <a:bodyPr wrap="square" lIns="0" tIns="0" rIns="0" bIns="0" rtlCol="0">
            <a:noAutofit/>
          </a:bodyPr>
          <a:lstStyle/>
          <a:p>
            <a:endParaRPr sz="1790"/>
          </a:p>
        </p:txBody>
      </p:sp>
      <p:sp>
        <p:nvSpPr>
          <p:cNvPr id="26" name="object 26"/>
          <p:cNvSpPr/>
          <p:nvPr/>
        </p:nvSpPr>
        <p:spPr>
          <a:xfrm>
            <a:off x="4339611" y="1667138"/>
            <a:ext cx="572889" cy="785070"/>
          </a:xfrm>
          <a:prstGeom prst="rect">
            <a:avLst/>
          </a:prstGeom>
          <a:blipFill>
            <a:blip r:embed="rId3" cstate="print"/>
            <a:stretch>
              <a:fillRect/>
            </a:stretch>
          </a:blipFill>
        </p:spPr>
        <p:txBody>
          <a:bodyPr wrap="square" lIns="0" tIns="0" rIns="0" bIns="0" rtlCol="0">
            <a:noAutofit/>
          </a:bodyPr>
          <a:lstStyle/>
          <a:p>
            <a:endParaRPr sz="1790"/>
          </a:p>
        </p:txBody>
      </p:sp>
      <p:sp>
        <p:nvSpPr>
          <p:cNvPr id="27" name="object 27"/>
          <p:cNvSpPr/>
          <p:nvPr/>
        </p:nvSpPr>
        <p:spPr>
          <a:xfrm>
            <a:off x="611285" y="2379460"/>
            <a:ext cx="572888" cy="785070"/>
          </a:xfrm>
          <a:prstGeom prst="rect">
            <a:avLst/>
          </a:prstGeom>
          <a:blipFill>
            <a:blip r:embed="rId3" cstate="print"/>
            <a:stretch>
              <a:fillRect/>
            </a:stretch>
          </a:blipFill>
        </p:spPr>
        <p:txBody>
          <a:bodyPr wrap="square" lIns="0" tIns="0" rIns="0" bIns="0" rtlCol="0">
            <a:noAutofit/>
          </a:bodyPr>
          <a:lstStyle/>
          <a:p>
            <a:endParaRPr sz="1790"/>
          </a:p>
        </p:txBody>
      </p:sp>
      <p:sp>
        <p:nvSpPr>
          <p:cNvPr id="22" name="object 22"/>
          <p:cNvSpPr/>
          <p:nvPr/>
        </p:nvSpPr>
        <p:spPr>
          <a:xfrm>
            <a:off x="3668209" y="4787717"/>
            <a:ext cx="494079" cy="675949"/>
          </a:xfrm>
          <a:prstGeom prst="rect">
            <a:avLst/>
          </a:prstGeom>
          <a:blipFill>
            <a:blip r:embed="rId4" cstate="print"/>
            <a:stretch>
              <a:fillRect/>
            </a:stretch>
          </a:blipFill>
        </p:spPr>
        <p:txBody>
          <a:bodyPr wrap="square" lIns="0" tIns="0" rIns="0" bIns="0" rtlCol="0">
            <a:noAutofit/>
          </a:bodyPr>
          <a:lstStyle/>
          <a:p>
            <a:endParaRPr sz="1790"/>
          </a:p>
        </p:txBody>
      </p:sp>
      <p:sp>
        <p:nvSpPr>
          <p:cNvPr id="23" name="object 23"/>
          <p:cNvSpPr/>
          <p:nvPr/>
        </p:nvSpPr>
        <p:spPr>
          <a:xfrm>
            <a:off x="4012246" y="5409105"/>
            <a:ext cx="494079" cy="675949"/>
          </a:xfrm>
          <a:prstGeom prst="rect">
            <a:avLst/>
          </a:prstGeom>
          <a:blipFill>
            <a:blip r:embed="rId4" cstate="print"/>
            <a:stretch>
              <a:fillRect/>
            </a:stretch>
          </a:blipFill>
        </p:spPr>
        <p:txBody>
          <a:bodyPr wrap="square" lIns="0" tIns="0" rIns="0" bIns="0" rtlCol="0">
            <a:noAutofit/>
          </a:bodyPr>
          <a:lstStyle/>
          <a:p>
            <a:endParaRPr sz="1790"/>
          </a:p>
        </p:txBody>
      </p:sp>
      <p:sp>
        <p:nvSpPr>
          <p:cNvPr id="21" name="object 21"/>
          <p:cNvSpPr txBox="1"/>
          <p:nvPr/>
        </p:nvSpPr>
        <p:spPr>
          <a:xfrm>
            <a:off x="517901" y="2137029"/>
            <a:ext cx="4079279" cy="378390"/>
          </a:xfrm>
          <a:prstGeom prst="rect">
            <a:avLst/>
          </a:prstGeom>
        </p:spPr>
        <p:txBody>
          <a:bodyPr wrap="square" lIns="0" tIns="0" rIns="0" bIns="0" rtlCol="0">
            <a:noAutofit/>
          </a:bodyPr>
          <a:lstStyle/>
          <a:p>
            <a:pPr marL="12630">
              <a:lnSpc>
                <a:spcPts val="2969"/>
              </a:lnSpc>
              <a:spcBef>
                <a:spcPts val="148"/>
              </a:spcBef>
            </a:pPr>
            <a:r>
              <a:rPr sz="2984" baseline="1449" dirty="0">
                <a:solidFill>
                  <a:srgbClr val="B03E9A"/>
                </a:solidFill>
                <a:latin typeface="Arial"/>
                <a:cs typeface="Arial"/>
              </a:rPr>
              <a:t>• </a:t>
            </a:r>
            <a:r>
              <a:rPr sz="2984" spc="343" baseline="1449" dirty="0">
                <a:solidFill>
                  <a:srgbClr val="B03E9A"/>
                </a:solidFill>
                <a:latin typeface="Arial"/>
                <a:cs typeface="Arial"/>
              </a:rPr>
              <a:t> </a:t>
            </a:r>
            <a:r>
              <a:rPr sz="4177" baseline="1025" dirty="0">
                <a:latin typeface="Trebuchet MS"/>
                <a:cs typeface="Trebuchet MS"/>
              </a:rPr>
              <a:t>O</a:t>
            </a:r>
            <a:r>
              <a:rPr sz="4177" spc="-18" baseline="1025" dirty="0">
                <a:latin typeface="Trebuchet MS"/>
                <a:cs typeface="Trebuchet MS"/>
              </a:rPr>
              <a:t> </a:t>
            </a:r>
            <a:r>
              <a:rPr sz="4177" baseline="1025" dirty="0">
                <a:latin typeface="Trebuchet MS"/>
                <a:cs typeface="Trebuchet MS"/>
              </a:rPr>
              <a:t>SISTEMA</a:t>
            </a:r>
            <a:r>
              <a:rPr sz="4177" spc="-251" baseline="1025" dirty="0">
                <a:latin typeface="Trebuchet MS"/>
                <a:cs typeface="Trebuchet MS"/>
              </a:rPr>
              <a:t> </a:t>
            </a:r>
            <a:r>
              <a:rPr sz="4177" baseline="1025" dirty="0">
                <a:latin typeface="Trebuchet MS"/>
                <a:cs typeface="Trebuchet MS"/>
              </a:rPr>
              <a:t>CINESTÉSICO</a:t>
            </a:r>
            <a:endParaRPr sz="2785" dirty="0">
              <a:latin typeface="Trebuchet MS"/>
              <a:cs typeface="Trebuchet MS"/>
            </a:endParaRPr>
          </a:p>
        </p:txBody>
      </p:sp>
      <p:sp>
        <p:nvSpPr>
          <p:cNvPr id="20" name="object 20"/>
          <p:cNvSpPr txBox="1"/>
          <p:nvPr/>
        </p:nvSpPr>
        <p:spPr>
          <a:xfrm>
            <a:off x="836599" y="3210782"/>
            <a:ext cx="274974" cy="328376"/>
          </a:xfrm>
          <a:prstGeom prst="rect">
            <a:avLst/>
          </a:prstGeom>
        </p:spPr>
        <p:txBody>
          <a:bodyPr wrap="square" lIns="0" tIns="0" rIns="0" bIns="0" rtlCol="0">
            <a:noAutofit/>
          </a:bodyPr>
          <a:lstStyle/>
          <a:p>
            <a:pPr marL="12630">
              <a:lnSpc>
                <a:spcPts val="2561"/>
              </a:lnSpc>
              <a:spcBef>
                <a:spcPts val="127"/>
              </a:spcBef>
            </a:pPr>
            <a:r>
              <a:rPr sz="2387" dirty="0">
                <a:solidFill>
                  <a:srgbClr val="6C6C6C"/>
                </a:solidFill>
                <a:latin typeface="Trebuchet MS"/>
                <a:cs typeface="Trebuchet MS"/>
              </a:rPr>
              <a:t>O</a:t>
            </a:r>
            <a:endParaRPr sz="2387">
              <a:latin typeface="Trebuchet MS"/>
              <a:cs typeface="Trebuchet MS"/>
            </a:endParaRPr>
          </a:p>
        </p:txBody>
      </p:sp>
      <p:sp>
        <p:nvSpPr>
          <p:cNvPr id="19" name="object 19"/>
          <p:cNvSpPr txBox="1"/>
          <p:nvPr/>
        </p:nvSpPr>
        <p:spPr>
          <a:xfrm>
            <a:off x="1306683" y="3210782"/>
            <a:ext cx="1568326" cy="328376"/>
          </a:xfrm>
          <a:prstGeom prst="rect">
            <a:avLst/>
          </a:prstGeom>
        </p:spPr>
        <p:txBody>
          <a:bodyPr wrap="square" lIns="0" tIns="0" rIns="0" bIns="0" rtlCol="0">
            <a:noAutofit/>
          </a:bodyPr>
          <a:lstStyle/>
          <a:p>
            <a:pPr marL="12630">
              <a:lnSpc>
                <a:spcPts val="2561"/>
              </a:lnSpc>
              <a:spcBef>
                <a:spcPts val="127"/>
              </a:spcBef>
            </a:pPr>
            <a:r>
              <a:rPr sz="2387" dirty="0">
                <a:solidFill>
                  <a:srgbClr val="6C6C6C"/>
                </a:solidFill>
                <a:latin typeface="Trebuchet MS"/>
                <a:cs typeface="Trebuchet MS"/>
              </a:rPr>
              <a:t>cinestésico</a:t>
            </a:r>
            <a:endParaRPr sz="2387">
              <a:latin typeface="Trebuchet MS"/>
              <a:cs typeface="Trebuchet MS"/>
            </a:endParaRPr>
          </a:p>
        </p:txBody>
      </p:sp>
      <p:sp>
        <p:nvSpPr>
          <p:cNvPr id="18" name="object 18"/>
          <p:cNvSpPr txBox="1"/>
          <p:nvPr/>
        </p:nvSpPr>
        <p:spPr>
          <a:xfrm>
            <a:off x="3069682" y="3210782"/>
            <a:ext cx="856684" cy="328376"/>
          </a:xfrm>
          <a:prstGeom prst="rect">
            <a:avLst/>
          </a:prstGeom>
        </p:spPr>
        <p:txBody>
          <a:bodyPr wrap="square" lIns="0" tIns="0" rIns="0" bIns="0" rtlCol="0">
            <a:noAutofit/>
          </a:bodyPr>
          <a:lstStyle/>
          <a:p>
            <a:pPr marL="12630">
              <a:lnSpc>
                <a:spcPts val="2561"/>
              </a:lnSpc>
              <a:spcBef>
                <a:spcPts val="127"/>
              </a:spcBef>
            </a:pPr>
            <a:r>
              <a:rPr sz="2387" dirty="0">
                <a:solidFill>
                  <a:srgbClr val="6C6C6C"/>
                </a:solidFill>
                <a:latin typeface="Trebuchet MS"/>
                <a:cs typeface="Trebuchet MS"/>
              </a:rPr>
              <a:t>t</a:t>
            </a:r>
            <a:r>
              <a:rPr sz="2387" spc="4" dirty="0">
                <a:solidFill>
                  <a:srgbClr val="6C6C6C"/>
                </a:solidFill>
                <a:latin typeface="Trebuchet MS"/>
                <a:cs typeface="Trebuchet MS"/>
              </a:rPr>
              <a:t>e</a:t>
            </a:r>
            <a:r>
              <a:rPr sz="2387" dirty="0">
                <a:solidFill>
                  <a:srgbClr val="6C6C6C"/>
                </a:solidFill>
                <a:latin typeface="Trebuchet MS"/>
                <a:cs typeface="Trebuchet MS"/>
              </a:rPr>
              <a:t>nde</a:t>
            </a:r>
            <a:endParaRPr sz="2387">
              <a:latin typeface="Trebuchet MS"/>
              <a:cs typeface="Trebuchet MS"/>
            </a:endParaRPr>
          </a:p>
        </p:txBody>
      </p:sp>
      <p:sp>
        <p:nvSpPr>
          <p:cNvPr id="17" name="object 17"/>
          <p:cNvSpPr txBox="1"/>
          <p:nvPr/>
        </p:nvSpPr>
        <p:spPr>
          <a:xfrm>
            <a:off x="4121747" y="3210782"/>
            <a:ext cx="229981" cy="328376"/>
          </a:xfrm>
          <a:prstGeom prst="rect">
            <a:avLst/>
          </a:prstGeom>
        </p:spPr>
        <p:txBody>
          <a:bodyPr wrap="square" lIns="0" tIns="0" rIns="0" bIns="0" rtlCol="0">
            <a:noAutofit/>
          </a:bodyPr>
          <a:lstStyle/>
          <a:p>
            <a:pPr marL="12630">
              <a:lnSpc>
                <a:spcPts val="2561"/>
              </a:lnSpc>
              <a:spcBef>
                <a:spcPts val="127"/>
              </a:spcBef>
            </a:pPr>
            <a:r>
              <a:rPr sz="2387" dirty="0">
                <a:solidFill>
                  <a:srgbClr val="6C6C6C"/>
                </a:solidFill>
                <a:latin typeface="Trebuchet MS"/>
                <a:cs typeface="Trebuchet MS"/>
              </a:rPr>
              <a:t>a</a:t>
            </a:r>
            <a:endParaRPr sz="2387">
              <a:latin typeface="Trebuchet MS"/>
              <a:cs typeface="Trebuchet MS"/>
            </a:endParaRPr>
          </a:p>
        </p:txBody>
      </p:sp>
      <p:sp>
        <p:nvSpPr>
          <p:cNvPr id="16" name="object 16"/>
          <p:cNvSpPr txBox="1"/>
          <p:nvPr/>
        </p:nvSpPr>
        <p:spPr>
          <a:xfrm>
            <a:off x="4546109" y="3210782"/>
            <a:ext cx="709714" cy="328376"/>
          </a:xfrm>
          <a:prstGeom prst="rect">
            <a:avLst/>
          </a:prstGeom>
        </p:spPr>
        <p:txBody>
          <a:bodyPr wrap="square" lIns="0" tIns="0" rIns="0" bIns="0" rtlCol="0">
            <a:noAutofit/>
          </a:bodyPr>
          <a:lstStyle/>
          <a:p>
            <a:pPr marL="12630">
              <a:lnSpc>
                <a:spcPts val="2561"/>
              </a:lnSpc>
              <a:spcBef>
                <a:spcPts val="127"/>
              </a:spcBef>
            </a:pPr>
            <a:r>
              <a:rPr sz="2387" dirty="0">
                <a:solidFill>
                  <a:srgbClr val="6C6C6C"/>
                </a:solidFill>
                <a:latin typeface="Trebuchet MS"/>
                <a:cs typeface="Trebuchet MS"/>
              </a:rPr>
              <a:t>fa</a:t>
            </a:r>
            <a:r>
              <a:rPr sz="2387" spc="9" dirty="0">
                <a:solidFill>
                  <a:srgbClr val="6C6C6C"/>
                </a:solidFill>
                <a:latin typeface="Trebuchet MS"/>
                <a:cs typeface="Trebuchet MS"/>
              </a:rPr>
              <a:t>l</a:t>
            </a:r>
            <a:r>
              <a:rPr sz="2387" dirty="0">
                <a:solidFill>
                  <a:srgbClr val="6C6C6C"/>
                </a:solidFill>
                <a:latin typeface="Trebuchet MS"/>
                <a:cs typeface="Trebuchet MS"/>
              </a:rPr>
              <a:t>ar</a:t>
            </a:r>
            <a:endParaRPr sz="2387">
              <a:latin typeface="Trebuchet MS"/>
              <a:cs typeface="Trebuchet MS"/>
            </a:endParaRPr>
          </a:p>
        </p:txBody>
      </p:sp>
      <p:sp>
        <p:nvSpPr>
          <p:cNvPr id="15" name="object 15"/>
          <p:cNvSpPr txBox="1"/>
          <p:nvPr/>
        </p:nvSpPr>
        <p:spPr>
          <a:xfrm>
            <a:off x="5452426" y="3210782"/>
            <a:ext cx="1748373" cy="328376"/>
          </a:xfrm>
          <a:prstGeom prst="rect">
            <a:avLst/>
          </a:prstGeom>
        </p:spPr>
        <p:txBody>
          <a:bodyPr wrap="square" lIns="0" tIns="0" rIns="0" bIns="0" rtlCol="0">
            <a:noAutofit/>
          </a:bodyPr>
          <a:lstStyle/>
          <a:p>
            <a:pPr marL="12630">
              <a:lnSpc>
                <a:spcPts val="2561"/>
              </a:lnSpc>
              <a:spcBef>
                <a:spcPts val="127"/>
              </a:spcBef>
            </a:pPr>
            <a:r>
              <a:rPr sz="2387" dirty="0">
                <a:solidFill>
                  <a:srgbClr val="6C6C6C"/>
                </a:solidFill>
                <a:latin typeface="Trebuchet MS"/>
                <a:cs typeface="Trebuchet MS"/>
              </a:rPr>
              <a:t>calmamente</a:t>
            </a:r>
            <a:endParaRPr sz="2387">
              <a:latin typeface="Trebuchet MS"/>
              <a:cs typeface="Trebuchet MS"/>
            </a:endParaRPr>
          </a:p>
        </p:txBody>
      </p:sp>
      <p:sp>
        <p:nvSpPr>
          <p:cNvPr id="14" name="object 14"/>
          <p:cNvSpPr txBox="1"/>
          <p:nvPr/>
        </p:nvSpPr>
        <p:spPr>
          <a:xfrm>
            <a:off x="7394516" y="3210782"/>
            <a:ext cx="236050" cy="328376"/>
          </a:xfrm>
          <a:prstGeom prst="rect">
            <a:avLst/>
          </a:prstGeom>
        </p:spPr>
        <p:txBody>
          <a:bodyPr wrap="square" lIns="0" tIns="0" rIns="0" bIns="0" rtlCol="0">
            <a:noAutofit/>
          </a:bodyPr>
          <a:lstStyle/>
          <a:p>
            <a:pPr marL="12630">
              <a:lnSpc>
                <a:spcPts val="2561"/>
              </a:lnSpc>
              <a:spcBef>
                <a:spcPts val="127"/>
              </a:spcBef>
            </a:pPr>
            <a:r>
              <a:rPr sz="2387" dirty="0">
                <a:solidFill>
                  <a:srgbClr val="6C6C6C"/>
                </a:solidFill>
                <a:latin typeface="Trebuchet MS"/>
                <a:cs typeface="Trebuchet MS"/>
              </a:rPr>
              <a:t>e</a:t>
            </a:r>
            <a:endParaRPr sz="2387">
              <a:latin typeface="Trebuchet MS"/>
              <a:cs typeface="Trebuchet MS"/>
            </a:endParaRPr>
          </a:p>
        </p:txBody>
      </p:sp>
      <p:sp>
        <p:nvSpPr>
          <p:cNvPr id="13" name="object 13"/>
          <p:cNvSpPr txBox="1"/>
          <p:nvPr/>
        </p:nvSpPr>
        <p:spPr>
          <a:xfrm>
            <a:off x="836599" y="3756391"/>
            <a:ext cx="2497972" cy="328376"/>
          </a:xfrm>
          <a:prstGeom prst="rect">
            <a:avLst/>
          </a:prstGeom>
        </p:spPr>
        <p:txBody>
          <a:bodyPr wrap="square" lIns="0" tIns="0" rIns="0" bIns="0" rtlCol="0">
            <a:noAutofit/>
          </a:bodyPr>
          <a:lstStyle/>
          <a:p>
            <a:pPr marL="12630">
              <a:lnSpc>
                <a:spcPts val="2561"/>
              </a:lnSpc>
              <a:spcBef>
                <a:spcPts val="127"/>
              </a:spcBef>
            </a:pPr>
            <a:r>
              <a:rPr sz="2387" dirty="0">
                <a:solidFill>
                  <a:srgbClr val="6C6C6C"/>
                </a:solidFill>
                <a:latin typeface="Trebuchet MS"/>
                <a:cs typeface="Trebuchet MS"/>
              </a:rPr>
              <a:t>pr</a:t>
            </a:r>
            <a:r>
              <a:rPr sz="2387" spc="-4" dirty="0">
                <a:solidFill>
                  <a:srgbClr val="6C6C6C"/>
                </a:solidFill>
                <a:latin typeface="Trebuchet MS"/>
                <a:cs typeface="Trebuchet MS"/>
              </a:rPr>
              <a:t>o</a:t>
            </a:r>
            <a:r>
              <a:rPr sz="2387" dirty="0">
                <a:solidFill>
                  <a:srgbClr val="6C6C6C"/>
                </a:solidFill>
                <a:latin typeface="Trebuchet MS"/>
                <a:cs typeface="Trebuchet MS"/>
              </a:rPr>
              <a:t>f</a:t>
            </a:r>
            <a:r>
              <a:rPr sz="2387" spc="4" dirty="0">
                <a:solidFill>
                  <a:srgbClr val="6C6C6C"/>
                </a:solidFill>
                <a:latin typeface="Trebuchet MS"/>
                <a:cs typeface="Trebuchet MS"/>
              </a:rPr>
              <a:t>u</a:t>
            </a:r>
            <a:r>
              <a:rPr sz="2387" dirty="0">
                <a:solidFill>
                  <a:srgbClr val="6C6C6C"/>
                </a:solidFill>
                <a:latin typeface="Trebuchet MS"/>
                <a:cs typeface="Trebuchet MS"/>
              </a:rPr>
              <a:t>ndament</a:t>
            </a:r>
            <a:r>
              <a:rPr sz="2387" spc="14" dirty="0">
                <a:solidFill>
                  <a:srgbClr val="6C6C6C"/>
                </a:solidFill>
                <a:latin typeface="Trebuchet MS"/>
                <a:cs typeface="Trebuchet MS"/>
              </a:rPr>
              <a:t>e</a:t>
            </a:r>
            <a:r>
              <a:rPr sz="2387" spc="4" dirty="0">
                <a:solidFill>
                  <a:srgbClr val="6C6C6C"/>
                </a:solidFill>
                <a:latin typeface="Trebuchet MS"/>
                <a:cs typeface="Trebuchet MS"/>
              </a:rPr>
              <a:t>...</a:t>
            </a:r>
            <a:endParaRPr sz="2387">
              <a:latin typeface="Trebuchet MS"/>
              <a:cs typeface="Trebuchet MS"/>
            </a:endParaRPr>
          </a:p>
        </p:txBody>
      </p:sp>
      <p:sp>
        <p:nvSpPr>
          <p:cNvPr id="12" name="object 12"/>
          <p:cNvSpPr txBox="1"/>
          <p:nvPr/>
        </p:nvSpPr>
        <p:spPr>
          <a:xfrm>
            <a:off x="3497075" y="3756391"/>
            <a:ext cx="1203609" cy="328376"/>
          </a:xfrm>
          <a:prstGeom prst="rect">
            <a:avLst/>
          </a:prstGeom>
        </p:spPr>
        <p:txBody>
          <a:bodyPr wrap="square" lIns="0" tIns="0" rIns="0" bIns="0" rtlCol="0">
            <a:noAutofit/>
          </a:bodyPr>
          <a:lstStyle/>
          <a:p>
            <a:pPr marL="12630">
              <a:lnSpc>
                <a:spcPts val="2561"/>
              </a:lnSpc>
              <a:spcBef>
                <a:spcPts val="127"/>
              </a:spcBef>
            </a:pPr>
            <a:r>
              <a:rPr sz="2387" dirty="0">
                <a:solidFill>
                  <a:srgbClr val="6C6C6C"/>
                </a:solidFill>
                <a:latin typeface="Trebuchet MS"/>
                <a:cs typeface="Trebuchet MS"/>
              </a:rPr>
              <a:t>E</a:t>
            </a:r>
            <a:r>
              <a:rPr sz="2387" spc="9" dirty="0">
                <a:solidFill>
                  <a:srgbClr val="6C6C6C"/>
                </a:solidFill>
                <a:latin typeface="Trebuchet MS"/>
                <a:cs typeface="Trebuchet MS"/>
              </a:rPr>
              <a:t>s</a:t>
            </a:r>
            <a:r>
              <a:rPr sz="2387" dirty="0">
                <a:solidFill>
                  <a:srgbClr val="6C6C6C"/>
                </a:solidFill>
                <a:latin typeface="Trebuchet MS"/>
                <a:cs typeface="Trebuchet MS"/>
              </a:rPr>
              <a:t>cutam</a:t>
            </a:r>
            <a:endParaRPr sz="2387">
              <a:latin typeface="Trebuchet MS"/>
              <a:cs typeface="Trebuchet MS"/>
            </a:endParaRPr>
          </a:p>
        </p:txBody>
      </p:sp>
      <p:sp>
        <p:nvSpPr>
          <p:cNvPr id="11" name="object 11"/>
          <p:cNvSpPr txBox="1"/>
          <p:nvPr/>
        </p:nvSpPr>
        <p:spPr>
          <a:xfrm>
            <a:off x="4862865" y="3756391"/>
            <a:ext cx="691794" cy="328376"/>
          </a:xfrm>
          <a:prstGeom prst="rect">
            <a:avLst/>
          </a:prstGeom>
        </p:spPr>
        <p:txBody>
          <a:bodyPr wrap="square" lIns="0" tIns="0" rIns="0" bIns="0" rtlCol="0">
            <a:noAutofit/>
          </a:bodyPr>
          <a:lstStyle/>
          <a:p>
            <a:pPr marL="12630">
              <a:lnSpc>
                <a:spcPts val="2561"/>
              </a:lnSpc>
              <a:spcBef>
                <a:spcPts val="127"/>
              </a:spcBef>
            </a:pPr>
            <a:r>
              <a:rPr sz="2387" dirty="0">
                <a:solidFill>
                  <a:srgbClr val="6C6C6C"/>
                </a:solidFill>
                <a:latin typeface="Trebuchet MS"/>
                <a:cs typeface="Trebuchet MS"/>
              </a:rPr>
              <a:t>m</a:t>
            </a:r>
            <a:r>
              <a:rPr sz="2387" spc="9" dirty="0">
                <a:solidFill>
                  <a:srgbClr val="6C6C6C"/>
                </a:solidFill>
                <a:latin typeface="Trebuchet MS"/>
                <a:cs typeface="Trebuchet MS"/>
              </a:rPr>
              <a:t>a</a:t>
            </a:r>
            <a:r>
              <a:rPr sz="2387" dirty="0">
                <a:solidFill>
                  <a:srgbClr val="6C6C6C"/>
                </a:solidFill>
                <a:latin typeface="Trebuchet MS"/>
                <a:cs typeface="Trebuchet MS"/>
              </a:rPr>
              <a:t>is</a:t>
            </a:r>
            <a:endParaRPr sz="2387">
              <a:latin typeface="Trebuchet MS"/>
              <a:cs typeface="Trebuchet MS"/>
            </a:endParaRPr>
          </a:p>
        </p:txBody>
      </p:sp>
      <p:sp>
        <p:nvSpPr>
          <p:cNvPr id="10" name="object 10"/>
          <p:cNvSpPr txBox="1"/>
          <p:nvPr/>
        </p:nvSpPr>
        <p:spPr>
          <a:xfrm>
            <a:off x="5719168" y="3756391"/>
            <a:ext cx="570542" cy="328376"/>
          </a:xfrm>
          <a:prstGeom prst="rect">
            <a:avLst/>
          </a:prstGeom>
        </p:spPr>
        <p:txBody>
          <a:bodyPr wrap="square" lIns="0" tIns="0" rIns="0" bIns="0" rtlCol="0">
            <a:noAutofit/>
          </a:bodyPr>
          <a:lstStyle/>
          <a:p>
            <a:pPr marL="12630">
              <a:lnSpc>
                <a:spcPts val="2561"/>
              </a:lnSpc>
              <a:spcBef>
                <a:spcPts val="127"/>
              </a:spcBef>
            </a:pPr>
            <a:r>
              <a:rPr sz="2387" dirty="0">
                <a:solidFill>
                  <a:srgbClr val="6C6C6C"/>
                </a:solidFill>
                <a:latin typeface="Trebuchet MS"/>
                <a:cs typeface="Trebuchet MS"/>
              </a:rPr>
              <a:t>que</a:t>
            </a:r>
            <a:endParaRPr sz="2387">
              <a:latin typeface="Trebuchet MS"/>
              <a:cs typeface="Trebuchet MS"/>
            </a:endParaRPr>
          </a:p>
        </p:txBody>
      </p:sp>
      <p:sp>
        <p:nvSpPr>
          <p:cNvPr id="9" name="object 9"/>
          <p:cNvSpPr txBox="1"/>
          <p:nvPr/>
        </p:nvSpPr>
        <p:spPr>
          <a:xfrm>
            <a:off x="6453088" y="3756391"/>
            <a:ext cx="1180302" cy="328376"/>
          </a:xfrm>
          <a:prstGeom prst="rect">
            <a:avLst/>
          </a:prstGeom>
        </p:spPr>
        <p:txBody>
          <a:bodyPr wrap="square" lIns="0" tIns="0" rIns="0" bIns="0" rtlCol="0">
            <a:noAutofit/>
          </a:bodyPr>
          <a:lstStyle/>
          <a:p>
            <a:pPr marL="12630">
              <a:lnSpc>
                <a:spcPts val="2561"/>
              </a:lnSpc>
              <a:spcBef>
                <a:spcPts val="127"/>
              </a:spcBef>
            </a:pPr>
            <a:r>
              <a:rPr sz="2387" dirty="0">
                <a:solidFill>
                  <a:srgbClr val="6C6C6C"/>
                </a:solidFill>
                <a:latin typeface="Trebuchet MS"/>
                <a:cs typeface="Trebuchet MS"/>
              </a:rPr>
              <a:t>fa</a:t>
            </a:r>
            <a:r>
              <a:rPr sz="2387" spc="9" dirty="0">
                <a:solidFill>
                  <a:srgbClr val="6C6C6C"/>
                </a:solidFill>
                <a:latin typeface="Trebuchet MS"/>
                <a:cs typeface="Trebuchet MS"/>
              </a:rPr>
              <a:t>l</a:t>
            </a:r>
            <a:r>
              <a:rPr sz="2387" dirty="0">
                <a:solidFill>
                  <a:srgbClr val="6C6C6C"/>
                </a:solidFill>
                <a:latin typeface="Trebuchet MS"/>
                <a:cs typeface="Trebuchet MS"/>
              </a:rPr>
              <a:t>am</a:t>
            </a:r>
            <a:r>
              <a:rPr sz="2387" spc="4" dirty="0">
                <a:solidFill>
                  <a:srgbClr val="6C6C6C"/>
                </a:solidFill>
                <a:latin typeface="Trebuchet MS"/>
                <a:cs typeface="Trebuchet MS"/>
              </a:rPr>
              <a:t>...</a:t>
            </a:r>
            <a:endParaRPr sz="2387">
              <a:latin typeface="Trebuchet MS"/>
              <a:cs typeface="Trebuchet MS"/>
            </a:endParaRPr>
          </a:p>
        </p:txBody>
      </p:sp>
      <p:sp>
        <p:nvSpPr>
          <p:cNvPr id="8" name="object 8"/>
          <p:cNvSpPr txBox="1"/>
          <p:nvPr/>
        </p:nvSpPr>
        <p:spPr>
          <a:xfrm>
            <a:off x="836599" y="4302134"/>
            <a:ext cx="3847137" cy="328678"/>
          </a:xfrm>
          <a:prstGeom prst="rect">
            <a:avLst/>
          </a:prstGeom>
        </p:spPr>
        <p:txBody>
          <a:bodyPr wrap="square" lIns="0" tIns="0" rIns="0" bIns="0" rtlCol="0">
            <a:noAutofit/>
          </a:bodyPr>
          <a:lstStyle/>
          <a:p>
            <a:pPr marL="12630">
              <a:lnSpc>
                <a:spcPts val="2561"/>
              </a:lnSpc>
              <a:spcBef>
                <a:spcPts val="127"/>
              </a:spcBef>
            </a:pPr>
            <a:r>
              <a:rPr sz="2387" dirty="0">
                <a:solidFill>
                  <a:srgbClr val="6C6C6C"/>
                </a:solidFill>
                <a:latin typeface="Trebuchet MS"/>
                <a:cs typeface="Trebuchet MS"/>
              </a:rPr>
              <a:t>Se</a:t>
            </a:r>
            <a:r>
              <a:rPr sz="2387" spc="-9" dirty="0">
                <a:solidFill>
                  <a:srgbClr val="6C6C6C"/>
                </a:solidFill>
                <a:latin typeface="Trebuchet MS"/>
                <a:cs typeface="Trebuchet MS"/>
              </a:rPr>
              <a:t>n</a:t>
            </a:r>
            <a:r>
              <a:rPr sz="2387" dirty="0">
                <a:solidFill>
                  <a:srgbClr val="6C6C6C"/>
                </a:solidFill>
                <a:latin typeface="Trebuchet MS"/>
                <a:cs typeface="Trebuchet MS"/>
              </a:rPr>
              <a:t>tem as</a:t>
            </a:r>
            <a:r>
              <a:rPr sz="2387" spc="9" dirty="0">
                <a:solidFill>
                  <a:srgbClr val="6C6C6C"/>
                </a:solidFill>
                <a:latin typeface="Trebuchet MS"/>
                <a:cs typeface="Trebuchet MS"/>
              </a:rPr>
              <a:t> </a:t>
            </a:r>
            <a:r>
              <a:rPr sz="2387" dirty="0">
                <a:solidFill>
                  <a:srgbClr val="6C6C6C"/>
                </a:solidFill>
                <a:latin typeface="Trebuchet MS"/>
                <a:cs typeface="Trebuchet MS"/>
              </a:rPr>
              <a:t>p</a:t>
            </a:r>
            <a:r>
              <a:rPr sz="2387" spc="-9" dirty="0">
                <a:solidFill>
                  <a:srgbClr val="6C6C6C"/>
                </a:solidFill>
                <a:latin typeface="Trebuchet MS"/>
                <a:cs typeface="Trebuchet MS"/>
              </a:rPr>
              <a:t>a</a:t>
            </a:r>
            <a:r>
              <a:rPr sz="2387" dirty="0">
                <a:solidFill>
                  <a:srgbClr val="6C6C6C"/>
                </a:solidFill>
                <a:latin typeface="Trebuchet MS"/>
                <a:cs typeface="Trebuchet MS"/>
              </a:rPr>
              <a:t>lavras</a:t>
            </a:r>
            <a:r>
              <a:rPr sz="2387" spc="19" dirty="0">
                <a:solidFill>
                  <a:srgbClr val="6C6C6C"/>
                </a:solidFill>
                <a:latin typeface="Trebuchet MS"/>
                <a:cs typeface="Trebuchet MS"/>
              </a:rPr>
              <a:t> </a:t>
            </a:r>
            <a:r>
              <a:rPr sz="2387" dirty="0">
                <a:solidFill>
                  <a:srgbClr val="6C6C6C"/>
                </a:solidFill>
                <a:latin typeface="Trebuchet MS"/>
                <a:cs typeface="Trebuchet MS"/>
              </a:rPr>
              <a:t>ao le</a:t>
            </a:r>
            <a:r>
              <a:rPr sz="2387" spc="-317" dirty="0">
                <a:solidFill>
                  <a:srgbClr val="6C6C6C"/>
                </a:solidFill>
                <a:latin typeface="Trebuchet MS"/>
                <a:cs typeface="Trebuchet MS"/>
              </a:rPr>
              <a:t>r</a:t>
            </a:r>
            <a:r>
              <a:rPr sz="2387" spc="-4" dirty="0">
                <a:solidFill>
                  <a:srgbClr val="6C6C6C"/>
                </a:solidFill>
                <a:latin typeface="Trebuchet MS"/>
                <a:cs typeface="Trebuchet MS"/>
              </a:rPr>
              <a:t>...</a:t>
            </a:r>
            <a:endParaRPr sz="2387">
              <a:latin typeface="Trebuchet MS"/>
              <a:cs typeface="Trebuchet MS"/>
            </a:endParaRPr>
          </a:p>
        </p:txBody>
      </p:sp>
      <p:sp>
        <p:nvSpPr>
          <p:cNvPr id="4" name="object 4"/>
          <p:cNvSpPr txBox="1"/>
          <p:nvPr/>
        </p:nvSpPr>
        <p:spPr>
          <a:xfrm>
            <a:off x="3996333" y="1161250"/>
            <a:ext cx="113542" cy="25954"/>
          </a:xfrm>
          <a:prstGeom prst="rect">
            <a:avLst/>
          </a:prstGeom>
        </p:spPr>
        <p:txBody>
          <a:bodyPr wrap="square" lIns="0" tIns="0" rIns="0" bIns="0" rtlCol="0">
            <a:noAutofit/>
          </a:bodyPr>
          <a:lstStyle/>
          <a:p>
            <a:endParaRPr sz="1790"/>
          </a:p>
        </p:txBody>
      </p:sp>
      <p:sp>
        <p:nvSpPr>
          <p:cNvPr id="3" name="object 3"/>
          <p:cNvSpPr txBox="1"/>
          <p:nvPr/>
        </p:nvSpPr>
        <p:spPr>
          <a:xfrm>
            <a:off x="5196482" y="1000662"/>
            <a:ext cx="185721" cy="316566"/>
          </a:xfrm>
          <a:prstGeom prst="rect">
            <a:avLst/>
          </a:prstGeom>
        </p:spPr>
        <p:txBody>
          <a:bodyPr wrap="square" lIns="0" tIns="0" rIns="0" bIns="0" rtlCol="0">
            <a:noAutofit/>
          </a:bodyPr>
          <a:lstStyle/>
          <a:p>
            <a:pPr marL="25260">
              <a:lnSpc>
                <a:spcPts val="995"/>
              </a:lnSpc>
            </a:pPr>
            <a:endParaRPr sz="995"/>
          </a:p>
        </p:txBody>
      </p:sp>
      <p:sp>
        <p:nvSpPr>
          <p:cNvPr id="2" name="object 2"/>
          <p:cNvSpPr txBox="1"/>
          <p:nvPr/>
        </p:nvSpPr>
        <p:spPr>
          <a:xfrm>
            <a:off x="3935329" y="1027753"/>
            <a:ext cx="219254" cy="289475"/>
          </a:xfrm>
          <a:prstGeom prst="rect">
            <a:avLst/>
          </a:prstGeom>
        </p:spPr>
        <p:txBody>
          <a:bodyPr wrap="square" lIns="0" tIns="0" rIns="0" bIns="0" rtlCol="0">
            <a:noAutofit/>
          </a:bodyPr>
          <a:lstStyle/>
          <a:p>
            <a:pPr marL="25260">
              <a:lnSpc>
                <a:spcPts val="995"/>
              </a:lnSpc>
            </a:pPr>
            <a:endParaRPr sz="995"/>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xmlns="" id="{9D336A0B-F8AD-4D92-AC1A-6C65442C82CE}"/>
              </a:ext>
            </a:extLst>
          </p:cNvPr>
          <p:cNvSpPr/>
          <p:nvPr/>
        </p:nvSpPr>
        <p:spPr>
          <a:xfrm>
            <a:off x="1089316" y="1772816"/>
            <a:ext cx="6965368" cy="923330"/>
          </a:xfrm>
          <a:prstGeom prst="rect">
            <a:avLst/>
          </a:prstGeom>
          <a:noFill/>
        </p:spPr>
        <p:txBody>
          <a:bodyPr wrap="none" lIns="91440" tIns="45720" rIns="91440" bIns="45720">
            <a:spAutoFit/>
          </a:bodyPr>
          <a:lstStyle/>
          <a:p>
            <a:pPr algn="ctr"/>
            <a:r>
              <a:rPr lang="pt-BR" sz="5400" b="1" cap="none" spc="0" dirty="0">
                <a:ln w="22225">
                  <a:solidFill>
                    <a:schemeClr val="accent2"/>
                  </a:solidFill>
                  <a:prstDash val="solid"/>
                </a:ln>
                <a:solidFill>
                  <a:schemeClr val="accent2">
                    <a:lumMod val="40000"/>
                    <a:lumOff val="60000"/>
                  </a:schemeClr>
                </a:solidFill>
                <a:effectLst/>
              </a:rPr>
              <a:t>ANÁLISE NÃO VERBAL</a:t>
            </a:r>
          </a:p>
        </p:txBody>
      </p:sp>
      <p:sp>
        <p:nvSpPr>
          <p:cNvPr id="4" name="CaixaDeTexto 3">
            <a:extLst>
              <a:ext uri="{FF2B5EF4-FFF2-40B4-BE49-F238E27FC236}">
                <a16:creationId xmlns:a16="http://schemas.microsoft.com/office/drawing/2014/main" xmlns="" id="{87F569B4-A652-4BF5-97FA-5034DE2C206D}"/>
              </a:ext>
            </a:extLst>
          </p:cNvPr>
          <p:cNvSpPr txBox="1"/>
          <p:nvPr/>
        </p:nvSpPr>
        <p:spPr>
          <a:xfrm>
            <a:off x="1089316" y="3933056"/>
            <a:ext cx="6965368" cy="1077218"/>
          </a:xfrm>
          <a:prstGeom prst="rect">
            <a:avLst/>
          </a:prstGeom>
          <a:solidFill>
            <a:schemeClr val="tx1"/>
          </a:solidFill>
        </p:spPr>
        <p:txBody>
          <a:bodyPr wrap="square" rtlCol="0">
            <a:spAutoFit/>
          </a:bodyPr>
          <a:lstStyle/>
          <a:p>
            <a:r>
              <a:rPr lang="pt-BR" sz="3200" b="1" dirty="0">
                <a:solidFill>
                  <a:srgbClr val="FFFF00"/>
                </a:solidFill>
              </a:rPr>
              <a:t>ANÁLISE DOS GESTOS, MOVIMENTOS E OLHAR NA FALA DO PACIENTE.</a:t>
            </a:r>
          </a:p>
        </p:txBody>
      </p:sp>
    </p:spTree>
    <p:extLst>
      <p:ext uri="{BB962C8B-B14F-4D97-AF65-F5344CB8AC3E}">
        <p14:creationId xmlns:p14="http://schemas.microsoft.com/office/powerpoint/2010/main" val="100874833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xmlns="" id="{50AC1B60-1FC3-4A65-B519-CB57CD57312A}"/>
              </a:ext>
            </a:extLst>
          </p:cNvPr>
          <p:cNvSpPr txBox="1"/>
          <p:nvPr/>
        </p:nvSpPr>
        <p:spPr>
          <a:xfrm>
            <a:off x="323528" y="404664"/>
            <a:ext cx="8424936" cy="3970318"/>
          </a:xfrm>
          <a:prstGeom prst="rect">
            <a:avLst/>
          </a:prstGeom>
          <a:noFill/>
        </p:spPr>
        <p:txBody>
          <a:bodyPr wrap="square" rtlCol="0">
            <a:spAutoFit/>
          </a:bodyPr>
          <a:lstStyle/>
          <a:p>
            <a:r>
              <a:rPr lang="pt-BR" sz="3600" b="1" dirty="0">
                <a:solidFill>
                  <a:srgbClr val="002060"/>
                </a:solidFill>
              </a:rPr>
              <a:t>PRINCÍPIO DA NEUROCIÊNCIA </a:t>
            </a:r>
            <a:r>
              <a:rPr lang="pt-BR" sz="3600" dirty="0"/>
              <a:t>–  Concordância motora/Congruência.</a:t>
            </a:r>
          </a:p>
          <a:p>
            <a:r>
              <a:rPr lang="pt-BR" sz="3600" dirty="0"/>
              <a:t>Análise dos hemisférios cerebrais e suas funções para interpretação de gestos e movimentos involuntários.</a:t>
            </a:r>
          </a:p>
          <a:p>
            <a:endParaRPr lang="pt-BR" sz="3600" dirty="0"/>
          </a:p>
          <a:p>
            <a:r>
              <a:rPr lang="pt-BR" sz="3600" dirty="0"/>
              <a:t>Análise dos Vídeos - </a:t>
            </a:r>
          </a:p>
        </p:txBody>
      </p:sp>
    </p:spTree>
    <p:extLst>
      <p:ext uri="{BB962C8B-B14F-4D97-AF65-F5344CB8AC3E}">
        <p14:creationId xmlns:p14="http://schemas.microsoft.com/office/powerpoint/2010/main" val="120804924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apital Próprio">
  <a:themeElements>
    <a:clrScheme name="Capital Próprio">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pital Próprio">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apital Próprio">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713</TotalTime>
  <Words>1244</Words>
  <Application>Microsoft Office PowerPoint</Application>
  <PresentationFormat>Apresentação na tela (4:3)</PresentationFormat>
  <Paragraphs>176</Paragraphs>
  <Slides>48</Slides>
  <Notes>0</Notes>
  <HiddenSlides>0</HiddenSlides>
  <MMClips>0</MMClips>
  <ScaleCrop>false</ScaleCrop>
  <HeadingPairs>
    <vt:vector size="4" baseType="variant">
      <vt:variant>
        <vt:lpstr>Tema</vt:lpstr>
      </vt:variant>
      <vt:variant>
        <vt:i4>1</vt:i4>
      </vt:variant>
      <vt:variant>
        <vt:lpstr>Títulos de slides</vt:lpstr>
      </vt:variant>
      <vt:variant>
        <vt:i4>48</vt:i4>
      </vt:variant>
    </vt:vector>
  </HeadingPairs>
  <TitlesOfParts>
    <vt:vector size="49" baseType="lpstr">
      <vt:lpstr>Capital Próprio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POTENCIALIZANDO O CÉREBRO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DICAS DE INTERPRETAÇÃO VISUAL</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work</dc:creator>
  <cp:lastModifiedBy>Pr Pedro</cp:lastModifiedBy>
  <cp:revision>33</cp:revision>
  <dcterms:created xsi:type="dcterms:W3CDTF">2016-06-27T19:46:14Z</dcterms:created>
  <dcterms:modified xsi:type="dcterms:W3CDTF">2019-08-24T11:57:30Z</dcterms:modified>
</cp:coreProperties>
</file>