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01" r:id="rId4"/>
    <p:sldId id="259" r:id="rId5"/>
    <p:sldId id="260" r:id="rId6"/>
    <p:sldId id="261" r:id="rId7"/>
    <p:sldId id="262" r:id="rId8"/>
    <p:sldId id="307" r:id="rId9"/>
    <p:sldId id="263" r:id="rId10"/>
    <p:sldId id="264" r:id="rId11"/>
    <p:sldId id="302" r:id="rId12"/>
    <p:sldId id="303" r:id="rId13"/>
    <p:sldId id="304" r:id="rId14"/>
    <p:sldId id="305" r:id="rId15"/>
    <p:sldId id="306" r:id="rId16"/>
    <p:sldId id="317" r:id="rId17"/>
    <p:sldId id="318" r:id="rId18"/>
    <p:sldId id="319" r:id="rId19"/>
    <p:sldId id="320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675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5413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85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48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34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4565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430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6953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91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81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216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F3D7E-1033-408B-B6EC-DDAF4BB78F4B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0E65A-2354-44FA-B693-EF72CAF14A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437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tecnicapnl.blogspot.com.br/2016/04/posicoes-perceptivas.html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" y="-503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C:\Users\work\Documents\Cetapes\Psicanálise Clínica\LOGO CETAPES OFICI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62" y="-5031"/>
            <a:ext cx="1514158" cy="176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6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9474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477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57" y="0"/>
            <a:ext cx="916525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187624" y="4077072"/>
            <a:ext cx="39604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723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579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8D5BC27-B02B-40A8-BF5D-3CC5F6897C01}"/>
              </a:ext>
            </a:extLst>
          </p:cNvPr>
          <p:cNvSpPr txBox="1"/>
          <p:nvPr/>
        </p:nvSpPr>
        <p:spPr>
          <a:xfrm>
            <a:off x="5724128" y="3356992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BR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Submodalidades</a:t>
            </a:r>
            <a:endParaRPr lang="pt-BR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672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61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56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2524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73"/>
            <a:ext cx="9144000" cy="6870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9695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30" y="0"/>
            <a:ext cx="918399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065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087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708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923928" y="3284984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MEDO</a:t>
            </a:r>
          </a:p>
        </p:txBody>
      </p:sp>
    </p:spTree>
    <p:extLst>
      <p:ext uri="{BB962C8B-B14F-4D97-AF65-F5344CB8AC3E}">
        <p14:creationId xmlns:p14="http://schemas.microsoft.com/office/powerpoint/2010/main" val="1840419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4541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"/>
            <a:ext cx="9148864" cy="685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9453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09"/>
            <a:ext cx="9144000" cy="6860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0713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" y="0"/>
            <a:ext cx="91537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332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1" cy="6858000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002060"/>
                </a:solidFill>
              </a:rPr>
              <a:t>SISTEMAS REPRESENTACIONAIS ou SUBMODALIDADES</a:t>
            </a:r>
            <a:endParaRPr lang="pt-BR" dirty="0">
              <a:solidFill>
                <a:srgbClr val="002060"/>
              </a:solidFill>
            </a:endParaRPr>
          </a:p>
          <a:p>
            <a:r>
              <a:rPr lang="pt-BR" dirty="0"/>
              <a:t>A linguagem que usamos dá pistas para a nossa maneira de pensar. Em PNL palavras sensoriais são conhecidas como predicados.  Usar palavras do sistema representacional  principal  do   aluno é uma maneira eficiente de construir </a:t>
            </a:r>
            <a:r>
              <a:rPr lang="pt-BR" dirty="0" err="1"/>
              <a:t>rapport</a:t>
            </a:r>
            <a:r>
              <a:rPr lang="pt-BR" dirty="0"/>
              <a:t>, apresentando  a informação do jeito que ele normalmente usa para se expressar, sem fazer esforço para uma tradução interna mais próxima da sua própria maneira de pensar.</a:t>
            </a:r>
          </a:p>
          <a:p>
            <a:r>
              <a:rPr lang="pt-BR" dirty="0" err="1"/>
              <a:t>Experienciamos</a:t>
            </a:r>
            <a:r>
              <a:rPr lang="pt-BR" dirty="0"/>
              <a:t> o mundo, colhemos e juntamos informações usando nossos cinco sentidos:</a:t>
            </a:r>
          </a:p>
          <a:p>
            <a:r>
              <a:rPr lang="pt-BR" dirty="0"/>
              <a:t> </a:t>
            </a:r>
          </a:p>
          <a:p>
            <a:endParaRPr lang="pt-BR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068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43" y="116632"/>
            <a:ext cx="7131113" cy="14330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131342" y="1905506"/>
            <a:ext cx="903649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Century Gothic" panose="020B0502020202020204" pitchFamily="34" charset="0"/>
              </a:rPr>
              <a:t>Quando pensamos, “representamos” a informação para nós mesmos, internamente. A PNL denomina nossos sentidos de Sistemas Representacionais.  Usamos nossos Sistemas  Representacionais  o tempo todo, mas tendemos a usar alguns mais do que outros. Por exemplo, muitas pessoas usam o sistema auditivo para conversar consigo mesmas, essa é uma maneira de pensar.</a:t>
            </a:r>
          </a:p>
          <a:p>
            <a:endParaRPr lang="pt-BR" sz="24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215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16632"/>
            <a:ext cx="9144001" cy="5884118"/>
          </a:xfrm>
        </p:spPr>
        <p:txBody>
          <a:bodyPr>
            <a:normAutofit/>
          </a:bodyPr>
          <a:lstStyle/>
          <a:p>
            <a:r>
              <a:rPr lang="pt-BR" dirty="0"/>
              <a:t>Tendemos a ter preferências em nossos sistemas representacionais. Com uma preferência visual você pode ter interesse em desenhar, decorar  interiores,  moda,  artes  visuais,  TV  e  filmes.  Com uma preferência auditiva, você pode ter interesse em línguas, escrever, música, treinamentos e discursos. Com a preferência </a:t>
            </a:r>
            <a:r>
              <a:rPr lang="pt-BR" dirty="0" err="1"/>
              <a:t>cinestésica</a:t>
            </a:r>
            <a:r>
              <a:rPr lang="pt-BR" dirty="0"/>
              <a:t>, você pode ter interesse em esportes, ginástica e atletismo.</a:t>
            </a:r>
          </a:p>
          <a:p>
            <a:r>
              <a:rPr lang="pt-BR" dirty="0"/>
              <a:t>O sistema representacional que usamos é visível através da nossa linguagem corporal. Ele se manifesta em:</a:t>
            </a:r>
          </a:p>
          <a:p>
            <a:endParaRPr lang="pt-BR" sz="24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166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5884119"/>
          </a:xfrm>
        </p:spPr>
        <p:txBody>
          <a:bodyPr>
            <a:normAutofit/>
          </a:bodyPr>
          <a:lstStyle/>
          <a:p>
            <a:r>
              <a:rPr lang="pt-BR" sz="3600" b="1" dirty="0"/>
              <a:t>Postura</a:t>
            </a:r>
            <a:endParaRPr lang="pt-BR" sz="3600" dirty="0"/>
          </a:p>
          <a:p>
            <a:r>
              <a:rPr lang="pt-BR" sz="3600" b="1" dirty="0"/>
              <a:t>Padrão respiratório </a:t>
            </a:r>
            <a:endParaRPr lang="pt-BR" sz="3600" dirty="0"/>
          </a:p>
          <a:p>
            <a:r>
              <a:rPr lang="pt-BR" sz="3600" b="1" dirty="0"/>
              <a:t>Tom de voz </a:t>
            </a:r>
            <a:endParaRPr lang="pt-BR" sz="3600" dirty="0"/>
          </a:p>
          <a:p>
            <a:r>
              <a:rPr lang="pt-BR" sz="3600" b="1" dirty="0"/>
              <a:t>Movimentos oculares </a:t>
            </a:r>
            <a:endParaRPr lang="pt-BR" sz="3600" dirty="0"/>
          </a:p>
          <a:p>
            <a:endParaRPr lang="pt-BR" sz="24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373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70" y="0"/>
            <a:ext cx="9148869" cy="685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3231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27"/>
            <a:ext cx="9143999" cy="686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0505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4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9767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3999" cy="686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470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84" y="0"/>
            <a:ext cx="9159984" cy="6867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138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brigh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93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094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685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-1" y="0"/>
            <a:ext cx="9134453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Ancoragem </a:t>
            </a:r>
            <a:r>
              <a:rPr lang="pt-BR" sz="3200" dirty="0"/>
              <a:t>em PNL é você associar um estímulo com alguma ação neurológica ou biológica.</a:t>
            </a:r>
            <a:br>
              <a:rPr lang="pt-BR" sz="3200" dirty="0"/>
            </a:br>
            <a:r>
              <a:rPr lang="pt-BR" sz="3200" dirty="0"/>
              <a:t>Por exemplo, você pode usar a ancoragem para lembrar de uma matéria, voltar a sentir sentimentos e sensações, lembrar de uma música, nome, rua, som, cheiro lembrar do que você desejar.</a:t>
            </a:r>
            <a:br>
              <a:rPr lang="pt-BR" sz="3200" dirty="0"/>
            </a:br>
            <a:br>
              <a:rPr lang="pt-BR" sz="3200" dirty="0"/>
            </a:br>
            <a:r>
              <a:rPr lang="pt-BR" sz="3200" dirty="0"/>
              <a:t>Um exemplo de ancoragem é, quando temos aquele lapso de "branco" em um assunto que iriamos falar e começamos a perguntar sobre o que estávamos falando momentos antes. Isso acontece por que o assunto era a "ancora" da nossa lembrança, e com isso, nossas memórias e contos vão se desenrolando.</a:t>
            </a:r>
          </a:p>
        </p:txBody>
      </p:sp>
    </p:spTree>
    <p:extLst>
      <p:ext uri="{BB962C8B-B14F-4D97-AF65-F5344CB8AC3E}">
        <p14:creationId xmlns:p14="http://schemas.microsoft.com/office/powerpoint/2010/main" val="4106093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0" y="0"/>
            <a:ext cx="9134452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2800" b="1" dirty="0"/>
              <a:t>O Cérebro Funciona Com Ancoragens</a:t>
            </a:r>
          </a:p>
          <a:p>
            <a:pPr fontAlgn="base"/>
            <a:r>
              <a:rPr lang="pt-BR" sz="2800" dirty="0"/>
              <a:t>O cérebro funciona como ancoras internas e externas, ou seja, tudo ao nosso redor esta ancorado, como por exemplo, ao passarmos em um local e sem perceber certa música começa a tocar em nossa mente, algo naquele local ficou associado em nossa mente com aquela música.</a:t>
            </a:r>
          </a:p>
          <a:p>
            <a:pPr fontAlgn="base"/>
            <a:endParaRPr lang="pt-BR" sz="2800" dirty="0"/>
          </a:p>
          <a:p>
            <a:pPr fontAlgn="base"/>
            <a:r>
              <a:rPr lang="pt-BR" sz="2800" i="1" dirty="0"/>
              <a:t>A ancoragem é uma forma de sobrevivência</a:t>
            </a:r>
            <a:r>
              <a:rPr lang="pt-BR" sz="2800" dirty="0"/>
              <a:t>, nosso cérebro tem que guardar informações que são </a:t>
            </a:r>
            <a:r>
              <a:rPr lang="pt-BR" sz="2800" i="1" dirty="0"/>
              <a:t>prazerosas</a:t>
            </a:r>
            <a:r>
              <a:rPr lang="pt-BR" sz="2800" dirty="0"/>
              <a:t> e </a:t>
            </a:r>
            <a:r>
              <a:rPr lang="pt-BR" sz="2800" i="1" dirty="0"/>
              <a:t>dolorosas</a:t>
            </a:r>
            <a:r>
              <a:rPr lang="pt-BR" sz="2800" dirty="0"/>
              <a:t> automaticamente para que possamos nos afastar e aproximar daqueles estímulos. A questão é que nem sempre o que gostamos e é prazeroso é algo útil, como nem tudo que é doloroso para nós é algo ruim. Exemplo: O ato de fumar para alguns é prazeroso, porém nada útil, enquanto o ato de trabalhar para outros é doloroso, mas é muito útil.</a:t>
            </a:r>
          </a:p>
          <a:p>
            <a:br>
              <a:rPr lang="pt-BR" sz="2800" dirty="0"/>
            </a:b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868999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0" y="0"/>
            <a:ext cx="9134452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2800" dirty="0"/>
              <a:t>Tudo que temos que fazer é mudar nossas ancoras, ou seja, mudar as ligações em nossas cabeças para um estímulo.</a:t>
            </a:r>
          </a:p>
          <a:p>
            <a:pPr fontAlgn="base"/>
            <a:br>
              <a:rPr lang="pt-BR" sz="2800" dirty="0"/>
            </a:br>
            <a:endParaRPr lang="pt-BR" sz="2800" dirty="0"/>
          </a:p>
          <a:p>
            <a:pPr fontAlgn="base"/>
            <a:r>
              <a:rPr lang="pt-BR" sz="2800" b="1" dirty="0"/>
              <a:t>Como Fazer Uma Ancora Em </a:t>
            </a:r>
            <a:r>
              <a:rPr lang="pt-BR" sz="2800" b="1" dirty="0" err="1"/>
              <a:t>Pnl</a:t>
            </a:r>
            <a:r>
              <a:rPr lang="pt-BR" sz="2800" b="1" dirty="0"/>
              <a:t>?</a:t>
            </a:r>
          </a:p>
          <a:p>
            <a:pPr fontAlgn="base"/>
            <a:r>
              <a:rPr lang="pt-BR" sz="2800" dirty="0"/>
              <a:t>Uma ancora é feita em </a:t>
            </a:r>
            <a:r>
              <a:rPr lang="pt-BR" sz="2800" dirty="0" err="1"/>
              <a:t>pnl</a:t>
            </a:r>
            <a:r>
              <a:rPr lang="pt-BR" sz="2800" dirty="0"/>
              <a:t> para apoiar os nossos objetivos, ou seja, queremos algo, especificamos esse algo mas não temos o sentimento que precisamos ou o conjunto de sentimentos, dai ancoramos.</a:t>
            </a:r>
          </a:p>
          <a:p>
            <a:pPr fontAlgn="base"/>
            <a:endParaRPr lang="pt-BR" sz="2800" dirty="0"/>
          </a:p>
          <a:p>
            <a:pPr fontAlgn="base"/>
            <a:r>
              <a:rPr lang="pt-BR" sz="2800" dirty="0"/>
              <a:t>Passos para a ancoragem:</a:t>
            </a:r>
          </a:p>
          <a:p>
            <a:pPr marL="457200" indent="-457200" fontAlgn="base">
              <a:buFont typeface="Arial" pitchFamily="34" charset="0"/>
              <a:buChar char="•"/>
            </a:pPr>
            <a:r>
              <a:rPr lang="pt-BR" sz="2800" dirty="0"/>
              <a:t>Defina em qual sentido você quer ancorar, tato, olfato, paladar, visão ou audição.</a:t>
            </a:r>
          </a:p>
          <a:p>
            <a:pPr marL="457200" indent="-457200" fontAlgn="base">
              <a:buFont typeface="Arial" pitchFamily="34" charset="0"/>
              <a:buChar char="•"/>
            </a:pPr>
            <a:r>
              <a:rPr lang="pt-BR" sz="2800" dirty="0"/>
              <a:t>Lembre de uma experiência e reviva ela associadamente (veja em </a:t>
            </a:r>
            <a:r>
              <a:rPr lang="pt-BR" sz="2800" dirty="0">
                <a:hlinkClick r:id="rId3"/>
              </a:rPr>
              <a:t>posições perceptivas</a:t>
            </a:r>
            <a:r>
              <a:rPr lang="pt-BR" sz="2800" dirty="0"/>
              <a:t>)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8417957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" y="0"/>
            <a:ext cx="91344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0074" y="0"/>
            <a:ext cx="913392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buFont typeface="Arial" pitchFamily="34" charset="0"/>
              <a:buChar char="•"/>
            </a:pPr>
            <a:r>
              <a:rPr lang="pt-BR" sz="2800" dirty="0"/>
              <a:t>Quando você estiver plenamente envolvido, percebendo e sentindo tudo como se estivesse lá, acione um estimulo em algum dos sentidos, exemplo: Faça um toque de 7 segundos em um local aonde ninguém encosta, imagine um desenho, espirre um perfume, ou coma algo. </a:t>
            </a:r>
          </a:p>
          <a:p>
            <a:pPr marL="457200" indent="-457200" fontAlgn="base">
              <a:buFont typeface="Arial" pitchFamily="34" charset="0"/>
              <a:buChar char="•"/>
            </a:pPr>
            <a:r>
              <a:rPr lang="pt-BR" sz="2800" dirty="0"/>
              <a:t>Imediatamente quebre o estado, ou seja, faça algo diferente do que estava fazendo, se estiver sentado e parado, levante e comece a dar pulos, repare em outro local, pense em algo diferente.</a:t>
            </a:r>
          </a:p>
          <a:p>
            <a:pPr marL="457200" indent="-457200" fontAlgn="base">
              <a:buFont typeface="Arial" pitchFamily="34" charset="0"/>
              <a:buChar char="•"/>
            </a:pPr>
            <a:r>
              <a:rPr lang="pt-BR" sz="2800" dirty="0"/>
              <a:t>Teste a ancora, toque por 7 segundos o mesmo local e perceba se a experiência retorna automaticamente. Se não tiver funcionado, faça novamente.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8417957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79512" y="0"/>
            <a:ext cx="895494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3200" b="1" dirty="0"/>
              <a:t>Possíveis Erros</a:t>
            </a:r>
          </a:p>
          <a:p>
            <a:pPr fontAlgn="base"/>
            <a:r>
              <a:rPr lang="pt-BR" sz="3200" dirty="0"/>
              <a:t>Na ancoragem podem acontecer alguns erros como: </a:t>
            </a:r>
          </a:p>
          <a:p>
            <a:pPr marL="457200" indent="-457200" fontAlgn="base">
              <a:buFont typeface="Arial" pitchFamily="34" charset="0"/>
              <a:buChar char="•"/>
            </a:pPr>
            <a:r>
              <a:rPr lang="pt-BR" sz="3200" dirty="0"/>
              <a:t>Você não reviveu a experiência, você apenas viu a você mesmo nela dissociado. logo você ancorou um estado para se dissociar.</a:t>
            </a:r>
          </a:p>
          <a:p>
            <a:pPr marL="457200" indent="-457200" fontAlgn="base">
              <a:buFont typeface="Arial" pitchFamily="34" charset="0"/>
              <a:buChar char="•"/>
            </a:pPr>
            <a:r>
              <a:rPr lang="pt-BR" sz="3200" dirty="0"/>
              <a:t>Você ancorou em um local tátil cujo você tem o hábito de estimular, </a:t>
            </a:r>
            <a:r>
              <a:rPr lang="pt-BR" sz="3200" dirty="0" err="1"/>
              <a:t>ex</a:t>
            </a:r>
            <a:r>
              <a:rPr lang="pt-BR" sz="3200" dirty="0"/>
              <a:t>: Comprimento de mão, toda hora você recebe um comprimento de mão, então é melhor ancorar em lugares mais discretos.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8417957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086"/>
            <a:ext cx="9169198" cy="688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0" y="0"/>
            <a:ext cx="91440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2800" b="1" dirty="0"/>
              <a:t>Possibilidades Da Ancoragem</a:t>
            </a:r>
          </a:p>
          <a:p>
            <a:pPr fontAlgn="base"/>
            <a:r>
              <a:rPr lang="pt-BR" sz="2800" dirty="0"/>
              <a:t>Associe estados dissociados em pontos divergentes, assim você pode usar esses estados dissociados em situações de problemas ou que costumam deixar você com raiva.</a:t>
            </a:r>
          </a:p>
          <a:p>
            <a:pPr fontAlgn="base"/>
            <a:r>
              <a:rPr lang="pt-BR" sz="2800" dirty="0"/>
              <a:t>Associe estados ricos em recursos (emoções boas) para quando você estiver desanimado, triste ou parado em um problema, ter acesso a ele.</a:t>
            </a:r>
          </a:p>
          <a:p>
            <a:pPr fontAlgn="base"/>
            <a:r>
              <a:rPr lang="pt-BR" sz="2800" b="1" dirty="0"/>
              <a:t>Como Ancorar Sua Imagem Nas Pessoas Importantes A Sua Vida</a:t>
            </a:r>
          </a:p>
          <a:p>
            <a:pPr fontAlgn="base"/>
            <a:r>
              <a:rPr lang="pt-BR" sz="2800" dirty="0"/>
              <a:t>Um exemplo bom disso é, quando estiver com alguém que você ame, é importante a você ou será de grande ajuda, ancore você mesmo, ou seja, pergunte sobre experiências produtivas e que a pessoa gostou, faça a pessoa rir, jamais fique muito tempo conversado sobre algo que leve em um estado indesejado. Faça a pessoa se lembrar e associar sentimentos bons com a sua lembrança e imagem.</a:t>
            </a:r>
          </a:p>
          <a:p>
            <a:br>
              <a:rPr lang="pt-BR" sz="2800" dirty="0"/>
            </a:b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262673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086"/>
            <a:ext cx="9169198" cy="688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0" y="-26086"/>
            <a:ext cx="9169198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2800" b="1" dirty="0"/>
              <a:t>Como Destruir Ancoras</a:t>
            </a:r>
          </a:p>
          <a:p>
            <a:pPr fontAlgn="base"/>
            <a:r>
              <a:rPr lang="pt-BR" sz="2800" dirty="0"/>
              <a:t>É o mesmo processo, de ancoragem, Imagine, você consegue sentir tristeza e alegria ao mesmo tempo? Pois é, ancore os dois sentimentos em algum sentido e logo em seguida, acione os dois ao mesmo tempo e seguro a ancora por 30 segundos, depois solte a mesma.</a:t>
            </a:r>
          </a:p>
          <a:p>
            <a:pPr fontAlgn="base"/>
            <a:r>
              <a:rPr lang="pt-BR" sz="2800" dirty="0"/>
              <a:t>Você terá uma breve confusão mental, nisso aquela experiência daquele sentimento irá ser neutralizado.</a:t>
            </a:r>
          </a:p>
          <a:p>
            <a:pPr fontAlgn="base"/>
            <a:br>
              <a:rPr lang="pt-BR" sz="2800" dirty="0"/>
            </a:br>
            <a:endParaRPr lang="pt-BR" sz="2800" dirty="0"/>
          </a:p>
          <a:p>
            <a:pPr fontAlgn="base"/>
            <a:r>
              <a:rPr lang="pt-BR" sz="2800" dirty="0"/>
              <a:t>As ancoras sempre são uma possibilidade boa em nossa vida, e jamais são extintas pois nascem conosco, então ao invés de deixar que a sorte as faça, por que não cria-las intencionalmente?</a:t>
            </a:r>
          </a:p>
          <a:p>
            <a:pPr fontAlgn="base"/>
            <a:br>
              <a:rPr lang="pt-BR" sz="2800" dirty="0"/>
            </a:br>
            <a:endParaRPr lang="pt-BR" sz="2800" dirty="0"/>
          </a:p>
          <a:p>
            <a:br>
              <a:rPr lang="pt-BR" sz="2800" dirty="0"/>
            </a:b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284204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9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57440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73765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69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97862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55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233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06"/>
            <a:ext cx="9165628" cy="686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699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7847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9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54666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18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8475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56792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71" y="0"/>
            <a:ext cx="917775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7127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81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1199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2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50059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9" y="0"/>
            <a:ext cx="917775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55304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82" y="-1"/>
            <a:ext cx="9161281" cy="6864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5531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0" y="0"/>
            <a:ext cx="91476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97074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79"/>
            <a:ext cx="9144000" cy="6851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2180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21576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78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3024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61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79912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" y="0"/>
            <a:ext cx="917775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29472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82" y="0"/>
            <a:ext cx="9225433" cy="6907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0323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45" y="29963"/>
            <a:ext cx="9148545" cy="6854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87949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93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46662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" y="6879"/>
            <a:ext cx="9144000" cy="6851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71965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30"/>
            <a:ext cx="9144000" cy="684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41099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7984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615</Words>
  <Application>Microsoft Office PowerPoint</Application>
  <PresentationFormat>Apresentação na tela (4:3)</PresentationFormat>
  <Paragraphs>47</Paragraphs>
  <Slides>59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4" baseType="lpstr">
      <vt:lpstr>Arial</vt:lpstr>
      <vt:lpstr>Calibri</vt:lpstr>
      <vt:lpstr>Century Gothic</vt:lpstr>
      <vt:lpstr>Garamond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work</dc:creator>
  <cp:lastModifiedBy>Pedro</cp:lastModifiedBy>
  <cp:revision>19</cp:revision>
  <dcterms:created xsi:type="dcterms:W3CDTF">2016-06-27T18:16:11Z</dcterms:created>
  <dcterms:modified xsi:type="dcterms:W3CDTF">2019-09-23T21:37:27Z</dcterms:modified>
</cp:coreProperties>
</file>