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07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46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28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7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92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38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70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48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6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43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01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F3852-D75A-489B-9D1F-23316E47E58F}" type="datetimeFigureOut">
              <a:rPr lang="pt-BR" smtClean="0"/>
              <a:t>09/05/2018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4F40E-90EE-40DF-8D8A-781E874101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36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AutoShape 4" descr="https://storyboard-images.s3.amazonaws.com/production-v2/6ltvgt-h6xae/0_0.jpg?Signature=A%2FbQZAkFs08XYsENj1MRZr0cpfk%3D&amp;Expires=1525266886&amp;AWSAccessKeyId=AKIAJ6LV3CBDUJXVWFS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https://storyboard-images.s3.amazonaws.com/production-v2/6ltvgt-h6xae/0_0.jpg?Signature=A%2FbQZAkFs08XYsENj1MRZr0cpfk%3D&amp;Expires=1525266886&amp;AWSAccessKeyId=AKIAJ6LV3CBDUJXVWFSQ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8" descr="https://storyboard-images.s3.amazonaws.com/production-v2/6ltvgt-h6xae/0_0.jpg?Signature=A%2FbQZAkFs08XYsENj1MRZr0cpfk%3D&amp;Expires=1525266886&amp;AWSAccessKeyId=AKIAJ6LV3CBDUJXVWFSQ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20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AutoShape 2" descr="https://storyboard-images.s3.amazonaws.com/production-v2/6ltvgt-h6xae/1_0.jpg?Signature=LRSZcNM4inZwGO2k6o5woju88mU%3D&amp;Expires=1525266886&amp;AWSAccessKeyId=AKIAJ6LV3CBDUJXVWFS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https://storyboard-images.s3.amazonaws.com/production-v2/6ltvgt-h6xae/1_0.jpg?Signature=LRSZcNM4inZwGO2k6o5woju88mU%3D&amp;Expires=1525266886&amp;AWSAccessKeyId=AKIAJ6LV3CBDUJXVWFSQ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1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3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423863"/>
            <a:ext cx="8067675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78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3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3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4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86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96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30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0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pt-B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1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Apresentação na tela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</cp:lastModifiedBy>
  <cp:revision>5</cp:revision>
  <dcterms:created xsi:type="dcterms:W3CDTF">2018-05-02T13:14:17Z</dcterms:created>
  <dcterms:modified xsi:type="dcterms:W3CDTF">2018-05-09T10:28:02Z</dcterms:modified>
</cp:coreProperties>
</file>