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905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131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881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71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945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126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8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945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71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7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37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F2286-67A0-4EFF-B784-BECCA4AA5BD2}" type="datetimeFigureOut">
              <a:rPr lang="pt-BR" smtClean="0"/>
              <a:t>22/02/2013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D7098-74F9-4091-AC88-9D69B6B16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95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50"/>
            <a:ext cx="9143999" cy="686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71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858"/>
            <a:ext cx="9144000" cy="68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60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48"/>
            <a:ext cx="9143999" cy="69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2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48"/>
            <a:ext cx="9143999" cy="69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49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17"/>
            <a:ext cx="9143999" cy="689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36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17"/>
            <a:ext cx="9143999" cy="689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6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17"/>
            <a:ext cx="9143999" cy="689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0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0" y="3372"/>
            <a:ext cx="9148500" cy="68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89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9392"/>
            <a:ext cx="9143999" cy="697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33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701"/>
            <a:ext cx="9144000" cy="691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40"/>
            <a:ext cx="9144000" cy="687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51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70"/>
            <a:ext cx="9143999" cy="6864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07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4" y="1685"/>
            <a:ext cx="9146243" cy="685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25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8517"/>
            <a:ext cx="9144000" cy="689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46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02"/>
            <a:ext cx="9144000" cy="690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32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16"/>
            <a:ext cx="9143999" cy="6878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81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857"/>
            <a:ext cx="9143999" cy="68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1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050"/>
            <a:ext cx="9144000" cy="686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48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Apresentação na tela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work</dc:creator>
  <cp:lastModifiedBy>work</cp:lastModifiedBy>
  <cp:revision>3</cp:revision>
  <dcterms:created xsi:type="dcterms:W3CDTF">2013-02-22T17:15:05Z</dcterms:created>
  <dcterms:modified xsi:type="dcterms:W3CDTF">2013-02-22T18:00:35Z</dcterms:modified>
</cp:coreProperties>
</file>